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819F32-A409-40BE-B42C-32CC0748C3F5}" v="83" dt="2024-04-16T21:29:51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4" autoAdjust="0"/>
    <p:restoredTop sz="94660"/>
  </p:normalViewPr>
  <p:slideViewPr>
    <p:cSldViewPr snapToGrid="0">
      <p:cViewPr>
        <p:scale>
          <a:sx n="70" d="100"/>
          <a:sy n="70" d="100"/>
        </p:scale>
        <p:origin x="237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schenk@student.ubc.ca" userId="b2f3f786-26c0-415b-b8fc-6368ef7c0540" providerId="ADAL" clId="{7D819F32-A409-40BE-B42C-32CC0748C3F5}"/>
    <pc:docChg chg="undo custSel addSld modSld">
      <pc:chgData name="sschenk@student.ubc.ca" userId="b2f3f786-26c0-415b-b8fc-6368ef7c0540" providerId="ADAL" clId="{7D819F32-A409-40BE-B42C-32CC0748C3F5}" dt="2024-04-16T21:29:51.080" v="739" actId="1076"/>
      <pc:docMkLst>
        <pc:docMk/>
      </pc:docMkLst>
      <pc:sldChg chg="addSp delSp modSp new mod">
        <pc:chgData name="sschenk@student.ubc.ca" userId="b2f3f786-26c0-415b-b8fc-6368ef7c0540" providerId="ADAL" clId="{7D819F32-A409-40BE-B42C-32CC0748C3F5}" dt="2024-04-16T21:26:23.007" v="716" actId="114"/>
        <pc:sldMkLst>
          <pc:docMk/>
          <pc:sldMk cId="1354786644" sldId="256"/>
        </pc:sldMkLst>
        <pc:spChg chg="del">
          <ac:chgData name="sschenk@student.ubc.ca" userId="b2f3f786-26c0-415b-b8fc-6368ef7c0540" providerId="ADAL" clId="{7D819F32-A409-40BE-B42C-32CC0748C3F5}" dt="2024-04-16T20:53:36.886" v="1" actId="478"/>
          <ac:spMkLst>
            <pc:docMk/>
            <pc:sldMk cId="1354786644" sldId="256"/>
            <ac:spMk id="2" creationId="{3C8D1429-B70D-0F13-47D6-AF2A2049CA92}"/>
          </ac:spMkLst>
        </pc:spChg>
        <pc:spChg chg="del">
          <ac:chgData name="sschenk@student.ubc.ca" userId="b2f3f786-26c0-415b-b8fc-6368ef7c0540" providerId="ADAL" clId="{7D819F32-A409-40BE-B42C-32CC0748C3F5}" dt="2024-04-16T20:53:39.712" v="2" actId="478"/>
          <ac:spMkLst>
            <pc:docMk/>
            <pc:sldMk cId="1354786644" sldId="256"/>
            <ac:spMk id="3" creationId="{49524264-5ABD-8197-C9BE-867B80B8BF6F}"/>
          </ac:spMkLst>
        </pc:spChg>
        <pc:spChg chg="add mod">
          <ac:chgData name="sschenk@student.ubc.ca" userId="b2f3f786-26c0-415b-b8fc-6368ef7c0540" providerId="ADAL" clId="{7D819F32-A409-40BE-B42C-32CC0748C3F5}" dt="2024-04-16T21:26:23.007" v="716" actId="114"/>
          <ac:spMkLst>
            <pc:docMk/>
            <pc:sldMk cId="1354786644" sldId="256"/>
            <ac:spMk id="4" creationId="{E972A4C5-E287-E10C-B2F4-5CAC0A18F5E5}"/>
          </ac:spMkLst>
        </pc:spChg>
        <pc:spChg chg="add del mod">
          <ac:chgData name="sschenk@student.ubc.ca" userId="b2f3f786-26c0-415b-b8fc-6368ef7c0540" providerId="ADAL" clId="{7D819F32-A409-40BE-B42C-32CC0748C3F5}" dt="2024-04-16T20:54:47.938" v="13" actId="478"/>
          <ac:spMkLst>
            <pc:docMk/>
            <pc:sldMk cId="1354786644" sldId="256"/>
            <ac:spMk id="5" creationId="{E6945608-83BD-B454-94B2-7C04894AC5FE}"/>
          </ac:spMkLst>
        </pc:spChg>
        <pc:spChg chg="add mod">
          <ac:chgData name="sschenk@student.ubc.ca" userId="b2f3f786-26c0-415b-b8fc-6368ef7c0540" providerId="ADAL" clId="{7D819F32-A409-40BE-B42C-32CC0748C3F5}" dt="2024-04-16T20:54:33.634" v="11" actId="1076"/>
          <ac:spMkLst>
            <pc:docMk/>
            <pc:sldMk cId="1354786644" sldId="256"/>
            <ac:spMk id="7" creationId="{9C168EF1-B5FC-F67E-185D-1621B8951A18}"/>
          </ac:spMkLst>
        </pc:spChg>
        <pc:spChg chg="add del mod">
          <ac:chgData name="sschenk@student.ubc.ca" userId="b2f3f786-26c0-415b-b8fc-6368ef7c0540" providerId="ADAL" clId="{7D819F32-A409-40BE-B42C-32CC0748C3F5}" dt="2024-04-16T20:54:09.954" v="5" actId="478"/>
          <ac:spMkLst>
            <pc:docMk/>
            <pc:sldMk cId="1354786644" sldId="256"/>
            <ac:spMk id="8" creationId="{160D723B-BAC9-EC85-B151-1F24A3B2C35C}"/>
          </ac:spMkLst>
        </pc:spChg>
        <pc:picChg chg="add mod">
          <ac:chgData name="sschenk@student.ubc.ca" userId="b2f3f786-26c0-415b-b8fc-6368ef7c0540" providerId="ADAL" clId="{7D819F32-A409-40BE-B42C-32CC0748C3F5}" dt="2024-04-16T20:54:29.631" v="10" actId="1076"/>
          <ac:picMkLst>
            <pc:docMk/>
            <pc:sldMk cId="1354786644" sldId="256"/>
            <ac:picMk id="6" creationId="{5818C46B-6DA8-3A83-CC35-FA207EDAAABD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26:28.251" v="717" actId="114"/>
        <pc:sldMkLst>
          <pc:docMk/>
          <pc:sldMk cId="3536152709" sldId="257"/>
        </pc:sldMkLst>
        <pc:spChg chg="del">
          <ac:chgData name="sschenk@student.ubc.ca" userId="b2f3f786-26c0-415b-b8fc-6368ef7c0540" providerId="ADAL" clId="{7D819F32-A409-40BE-B42C-32CC0748C3F5}" dt="2024-04-16T20:54:56.381" v="15" actId="478"/>
          <ac:spMkLst>
            <pc:docMk/>
            <pc:sldMk cId="3536152709" sldId="257"/>
            <ac:spMk id="2" creationId="{95FD1DAD-28C7-1944-F1DF-95C274E76FB0}"/>
          </ac:spMkLst>
        </pc:spChg>
        <pc:spChg chg="del">
          <ac:chgData name="sschenk@student.ubc.ca" userId="b2f3f786-26c0-415b-b8fc-6368ef7c0540" providerId="ADAL" clId="{7D819F32-A409-40BE-B42C-32CC0748C3F5}" dt="2024-04-16T20:54:56.381" v="15" actId="478"/>
          <ac:spMkLst>
            <pc:docMk/>
            <pc:sldMk cId="3536152709" sldId="257"/>
            <ac:spMk id="3" creationId="{275C031A-94A1-8467-DB13-2D96E592ECFE}"/>
          </ac:spMkLst>
        </pc:spChg>
        <pc:spChg chg="add mod">
          <ac:chgData name="sschenk@student.ubc.ca" userId="b2f3f786-26c0-415b-b8fc-6368ef7c0540" providerId="ADAL" clId="{7D819F32-A409-40BE-B42C-32CC0748C3F5}" dt="2024-04-16T21:26:28.251" v="717" actId="114"/>
          <ac:spMkLst>
            <pc:docMk/>
            <pc:sldMk cId="3536152709" sldId="257"/>
            <ac:spMk id="4" creationId="{B9521515-FD2B-A166-611E-B47CABE2365B}"/>
          </ac:spMkLst>
        </pc:spChg>
        <pc:spChg chg="add del mod">
          <ac:chgData name="sschenk@student.ubc.ca" userId="b2f3f786-26c0-415b-b8fc-6368ef7c0540" providerId="ADAL" clId="{7D819F32-A409-40BE-B42C-32CC0748C3F5}" dt="2024-04-16T20:55:18.395" v="18" actId="478"/>
          <ac:spMkLst>
            <pc:docMk/>
            <pc:sldMk cId="3536152709" sldId="257"/>
            <ac:spMk id="5" creationId="{CE38F1F9-E2C3-0F07-EFE6-32D8501658E9}"/>
          </ac:spMkLst>
        </pc:spChg>
        <pc:spChg chg="add mod">
          <ac:chgData name="sschenk@student.ubc.ca" userId="b2f3f786-26c0-415b-b8fc-6368ef7c0540" providerId="ADAL" clId="{7D819F32-A409-40BE-B42C-32CC0748C3F5}" dt="2024-04-16T20:55:12.139" v="16"/>
          <ac:spMkLst>
            <pc:docMk/>
            <pc:sldMk cId="3536152709" sldId="257"/>
            <ac:spMk id="6" creationId="{7C36CD1C-8441-FB3A-3E90-45A9929638CE}"/>
          </ac:spMkLst>
        </pc:spChg>
        <pc:spChg chg="add del mod">
          <ac:chgData name="sschenk@student.ubc.ca" userId="b2f3f786-26c0-415b-b8fc-6368ef7c0540" providerId="ADAL" clId="{7D819F32-A409-40BE-B42C-32CC0748C3F5}" dt="2024-04-16T20:57:16.748" v="80" actId="478"/>
          <ac:spMkLst>
            <pc:docMk/>
            <pc:sldMk cId="3536152709" sldId="257"/>
            <ac:spMk id="8" creationId="{BCB77A0A-EB62-9275-3A29-E3EA70A08857}"/>
          </ac:spMkLst>
        </pc:spChg>
        <pc:spChg chg="add del mod">
          <ac:chgData name="sschenk@student.ubc.ca" userId="b2f3f786-26c0-415b-b8fc-6368ef7c0540" providerId="ADAL" clId="{7D819F32-A409-40BE-B42C-32CC0748C3F5}" dt="2024-04-16T20:56:41.215" v="55" actId="478"/>
          <ac:spMkLst>
            <pc:docMk/>
            <pc:sldMk cId="3536152709" sldId="257"/>
            <ac:spMk id="9" creationId="{91CD25E7-55B7-972A-7257-11C6E2B2B28E}"/>
          </ac:spMkLst>
        </pc:spChg>
        <pc:spChg chg="add del mod">
          <ac:chgData name="sschenk@student.ubc.ca" userId="b2f3f786-26c0-415b-b8fc-6368ef7c0540" providerId="ADAL" clId="{7D819F32-A409-40BE-B42C-32CC0748C3F5}" dt="2024-04-16T20:56:05.138" v="47" actId="478"/>
          <ac:spMkLst>
            <pc:docMk/>
            <pc:sldMk cId="3536152709" sldId="257"/>
            <ac:spMk id="10" creationId="{07C7B7B2-CC33-D1BF-2B90-FDED6FC6C7D7}"/>
          </ac:spMkLst>
        </pc:spChg>
        <pc:spChg chg="add mod ord">
          <ac:chgData name="sschenk@student.ubc.ca" userId="b2f3f786-26c0-415b-b8fc-6368ef7c0540" providerId="ADAL" clId="{7D819F32-A409-40BE-B42C-32CC0748C3F5}" dt="2024-04-16T21:02:43.070" v="182" actId="1037"/>
          <ac:spMkLst>
            <pc:docMk/>
            <pc:sldMk cId="3536152709" sldId="257"/>
            <ac:spMk id="11" creationId="{ACDE61AB-B9CD-36DD-6BA3-DBBCEFFDCB70}"/>
          </ac:spMkLst>
        </pc:spChg>
        <pc:spChg chg="add mod ord">
          <ac:chgData name="sschenk@student.ubc.ca" userId="b2f3f786-26c0-415b-b8fc-6368ef7c0540" providerId="ADAL" clId="{7D819F32-A409-40BE-B42C-32CC0748C3F5}" dt="2024-04-16T21:02:43.070" v="182" actId="1037"/>
          <ac:spMkLst>
            <pc:docMk/>
            <pc:sldMk cId="3536152709" sldId="257"/>
            <ac:spMk id="12" creationId="{CB3F3321-4DDB-B525-3BEB-55C5A68E4F3A}"/>
          </ac:spMkLst>
        </pc:spChg>
        <pc:spChg chg="add mod">
          <ac:chgData name="sschenk@student.ubc.ca" userId="b2f3f786-26c0-415b-b8fc-6368ef7c0540" providerId="ADAL" clId="{7D819F32-A409-40BE-B42C-32CC0748C3F5}" dt="2024-04-16T20:56:36.527" v="53" actId="1076"/>
          <ac:spMkLst>
            <pc:docMk/>
            <pc:sldMk cId="3536152709" sldId="257"/>
            <ac:spMk id="13" creationId="{ADE3A8F7-C6C6-1A3A-A7C9-4C244A80965F}"/>
          </ac:spMkLst>
        </pc:spChg>
        <pc:spChg chg="add del mod">
          <ac:chgData name="sschenk@student.ubc.ca" userId="b2f3f786-26c0-415b-b8fc-6368ef7c0540" providerId="ADAL" clId="{7D819F32-A409-40BE-B42C-32CC0748C3F5}" dt="2024-04-16T20:55:20.665" v="19" actId="478"/>
          <ac:spMkLst>
            <pc:docMk/>
            <pc:sldMk cId="3536152709" sldId="257"/>
            <ac:spMk id="15" creationId="{CE85E7B8-D3F2-2D50-E8FA-D9A15811BD55}"/>
          </ac:spMkLst>
        </pc:spChg>
        <pc:spChg chg="add del mod">
          <ac:chgData name="sschenk@student.ubc.ca" userId="b2f3f786-26c0-415b-b8fc-6368ef7c0540" providerId="ADAL" clId="{7D819F32-A409-40BE-B42C-32CC0748C3F5}" dt="2024-04-16T20:56:27.263" v="51" actId="478"/>
          <ac:spMkLst>
            <pc:docMk/>
            <pc:sldMk cId="3536152709" sldId="257"/>
            <ac:spMk id="16" creationId="{8933EB39-D07D-AF7C-4B1E-164836D1C749}"/>
          </ac:spMkLst>
        </pc:spChg>
        <pc:spChg chg="add del">
          <ac:chgData name="sschenk@student.ubc.ca" userId="b2f3f786-26c0-415b-b8fc-6368ef7c0540" providerId="ADAL" clId="{7D819F32-A409-40BE-B42C-32CC0748C3F5}" dt="2024-04-16T20:57:14.632" v="79" actId="478"/>
          <ac:spMkLst>
            <pc:docMk/>
            <pc:sldMk cId="3536152709" sldId="257"/>
            <ac:spMk id="17" creationId="{6F50080A-7614-8351-FBDC-BE33746F82C5}"/>
          </ac:spMkLst>
        </pc:spChg>
        <pc:spChg chg="add del">
          <ac:chgData name="sschenk@student.ubc.ca" userId="b2f3f786-26c0-415b-b8fc-6368ef7c0540" providerId="ADAL" clId="{7D819F32-A409-40BE-B42C-32CC0748C3F5}" dt="2024-04-16T20:57:32.878" v="83" actId="478"/>
          <ac:spMkLst>
            <pc:docMk/>
            <pc:sldMk cId="3536152709" sldId="257"/>
            <ac:spMk id="18" creationId="{595CE497-5616-4076-5127-590B5C9B814C}"/>
          </ac:spMkLst>
        </pc:spChg>
        <pc:spChg chg="add mod">
          <ac:chgData name="sschenk@student.ubc.ca" userId="b2f3f786-26c0-415b-b8fc-6368ef7c0540" providerId="ADAL" clId="{7D819F32-A409-40BE-B42C-32CC0748C3F5}" dt="2024-04-16T21:02:43.070" v="182" actId="1037"/>
          <ac:spMkLst>
            <pc:docMk/>
            <pc:sldMk cId="3536152709" sldId="257"/>
            <ac:spMk id="19" creationId="{1EB46C95-97FD-8471-58C8-DCBD14CC1297}"/>
          </ac:spMkLst>
        </pc:spChg>
        <pc:spChg chg="add mod">
          <ac:chgData name="sschenk@student.ubc.ca" userId="b2f3f786-26c0-415b-b8fc-6368ef7c0540" providerId="ADAL" clId="{7D819F32-A409-40BE-B42C-32CC0748C3F5}" dt="2024-04-16T21:02:43.070" v="182" actId="1037"/>
          <ac:spMkLst>
            <pc:docMk/>
            <pc:sldMk cId="3536152709" sldId="257"/>
            <ac:spMk id="20" creationId="{21FDBEA6-7191-482B-D5DD-54759FBF3D8E}"/>
          </ac:spMkLst>
        </pc:spChg>
        <pc:spChg chg="add">
          <ac:chgData name="sschenk@student.ubc.ca" userId="b2f3f786-26c0-415b-b8fc-6368ef7c0540" providerId="ADAL" clId="{7D819F32-A409-40BE-B42C-32CC0748C3F5}" dt="2024-04-16T21:01:21.085" v="128"/>
          <ac:spMkLst>
            <pc:docMk/>
            <pc:sldMk cId="3536152709" sldId="257"/>
            <ac:spMk id="21" creationId="{9DF9D1EB-F67E-B6D0-28B7-D0BE5B7CABFC}"/>
          </ac:spMkLst>
        </pc:spChg>
        <pc:spChg chg="add mod">
          <ac:chgData name="sschenk@student.ubc.ca" userId="b2f3f786-26c0-415b-b8fc-6368ef7c0540" providerId="ADAL" clId="{7D819F32-A409-40BE-B42C-32CC0748C3F5}" dt="2024-04-16T21:03:57.598" v="245" actId="1076"/>
          <ac:spMkLst>
            <pc:docMk/>
            <pc:sldMk cId="3536152709" sldId="257"/>
            <ac:spMk id="27" creationId="{6F625194-9563-1DAD-3A10-3288A0FDAB98}"/>
          </ac:spMkLst>
        </pc:spChg>
        <pc:spChg chg="add mod">
          <ac:chgData name="sschenk@student.ubc.ca" userId="b2f3f786-26c0-415b-b8fc-6368ef7c0540" providerId="ADAL" clId="{7D819F32-A409-40BE-B42C-32CC0748C3F5}" dt="2024-04-16T21:04:27.155" v="263" actId="1037"/>
          <ac:spMkLst>
            <pc:docMk/>
            <pc:sldMk cId="3536152709" sldId="257"/>
            <ac:spMk id="28" creationId="{012A8D41-D32E-CB70-1663-4F17C745FFF5}"/>
          </ac:spMkLst>
        </pc:spChg>
        <pc:picChg chg="add mod">
          <ac:chgData name="sschenk@student.ubc.ca" userId="b2f3f786-26c0-415b-b8fc-6368ef7c0540" providerId="ADAL" clId="{7D819F32-A409-40BE-B42C-32CC0748C3F5}" dt="2024-04-16T21:03:22.462" v="189" actId="1076"/>
          <ac:picMkLst>
            <pc:docMk/>
            <pc:sldMk cId="3536152709" sldId="257"/>
            <ac:picMk id="7" creationId="{AEF86AF9-02AB-CA6D-E2F8-4101924C1962}"/>
          </ac:picMkLst>
        </pc:picChg>
        <pc:picChg chg="add mod modCrop">
          <ac:chgData name="sschenk@student.ubc.ca" userId="b2f3f786-26c0-415b-b8fc-6368ef7c0540" providerId="ADAL" clId="{7D819F32-A409-40BE-B42C-32CC0748C3F5}" dt="2024-04-16T21:03:09.651" v="187" actId="1076"/>
          <ac:picMkLst>
            <pc:docMk/>
            <pc:sldMk cId="3536152709" sldId="257"/>
            <ac:picMk id="22" creationId="{0055BA3F-4533-ABDC-F37C-A0A63251A171}"/>
          </ac:picMkLst>
        </pc:picChg>
        <pc:cxnChg chg="add mod">
          <ac:chgData name="sschenk@student.ubc.ca" userId="b2f3f786-26c0-415b-b8fc-6368ef7c0540" providerId="ADAL" clId="{7D819F32-A409-40BE-B42C-32CC0748C3F5}" dt="2024-04-16T21:03:09.651" v="187" actId="1076"/>
          <ac:cxnSpMkLst>
            <pc:docMk/>
            <pc:sldMk cId="3536152709" sldId="257"/>
            <ac:cxnSpMk id="24" creationId="{42F72286-A8FB-A17F-3476-B7AC95A9E77E}"/>
          </ac:cxnSpMkLst>
        </pc:cxnChg>
      </pc:sldChg>
      <pc:sldChg chg="addSp delSp modSp new mod">
        <pc:chgData name="sschenk@student.ubc.ca" userId="b2f3f786-26c0-415b-b8fc-6368ef7c0540" providerId="ADAL" clId="{7D819F32-A409-40BE-B42C-32CC0748C3F5}" dt="2024-04-16T21:00:14.434" v="127" actId="1076"/>
        <pc:sldMkLst>
          <pc:docMk/>
          <pc:sldMk cId="1862889050" sldId="258"/>
        </pc:sldMkLst>
        <pc:spChg chg="del">
          <ac:chgData name="sschenk@student.ubc.ca" userId="b2f3f786-26c0-415b-b8fc-6368ef7c0540" providerId="ADAL" clId="{7D819F32-A409-40BE-B42C-32CC0748C3F5}" dt="2024-04-16T20:59:28.743" v="103" actId="478"/>
          <ac:spMkLst>
            <pc:docMk/>
            <pc:sldMk cId="1862889050" sldId="258"/>
            <ac:spMk id="2" creationId="{CC5F0FAC-7A79-D25A-4690-F677308755A1}"/>
          </ac:spMkLst>
        </pc:spChg>
        <pc:spChg chg="del">
          <ac:chgData name="sschenk@student.ubc.ca" userId="b2f3f786-26c0-415b-b8fc-6368ef7c0540" providerId="ADAL" clId="{7D819F32-A409-40BE-B42C-32CC0748C3F5}" dt="2024-04-16T20:59:18.345" v="99" actId="478"/>
          <ac:spMkLst>
            <pc:docMk/>
            <pc:sldMk cId="1862889050" sldId="258"/>
            <ac:spMk id="3" creationId="{A09DE2EC-0578-3CEB-0854-525BB7FB408F}"/>
          </ac:spMkLst>
        </pc:spChg>
        <pc:spChg chg="add mod">
          <ac:chgData name="sschenk@student.ubc.ca" userId="b2f3f786-26c0-415b-b8fc-6368ef7c0540" providerId="ADAL" clId="{7D819F32-A409-40BE-B42C-32CC0748C3F5}" dt="2024-04-16T20:59:56.100" v="121" actId="2711"/>
          <ac:spMkLst>
            <pc:docMk/>
            <pc:sldMk cId="1862889050" sldId="258"/>
            <ac:spMk id="4" creationId="{13996D92-9204-0039-613A-A02E930DEC7D}"/>
          </ac:spMkLst>
        </pc:spChg>
        <pc:spChg chg="add mod">
          <ac:chgData name="sschenk@student.ubc.ca" userId="b2f3f786-26c0-415b-b8fc-6368ef7c0540" providerId="ADAL" clId="{7D819F32-A409-40BE-B42C-32CC0748C3F5}" dt="2024-04-16T21:00:14.434" v="127" actId="1076"/>
          <ac:spMkLst>
            <pc:docMk/>
            <pc:sldMk cId="1862889050" sldId="258"/>
            <ac:spMk id="5" creationId="{A1D66499-7505-0AD1-8BBC-0A1F8CDBA9FF}"/>
          </ac:spMkLst>
        </pc:spChg>
        <pc:spChg chg="add del mod">
          <ac:chgData name="sschenk@student.ubc.ca" userId="b2f3f786-26c0-415b-b8fc-6368ef7c0540" providerId="ADAL" clId="{7D819F32-A409-40BE-B42C-32CC0748C3F5}" dt="2024-04-16T20:59:23.163" v="102" actId="478"/>
          <ac:spMkLst>
            <pc:docMk/>
            <pc:sldMk cId="1862889050" sldId="258"/>
            <ac:spMk id="8" creationId="{6DE4FC4E-CDB5-BDE5-FE9F-EB084FA787F0}"/>
          </ac:spMkLst>
        </pc:spChg>
        <pc:spChg chg="add mod">
          <ac:chgData name="sschenk@student.ubc.ca" userId="b2f3f786-26c0-415b-b8fc-6368ef7c0540" providerId="ADAL" clId="{7D819F32-A409-40BE-B42C-32CC0748C3F5}" dt="2024-04-16T20:59:19.158" v="101" actId="27636"/>
          <ac:spMkLst>
            <pc:docMk/>
            <pc:sldMk cId="1862889050" sldId="258"/>
            <ac:spMk id="9" creationId="{8E76B529-A25A-9714-3395-AF06081647F9}"/>
          </ac:spMkLst>
        </pc:spChg>
        <pc:picChg chg="add mod">
          <ac:chgData name="sschenk@student.ubc.ca" userId="b2f3f786-26c0-415b-b8fc-6368ef7c0540" providerId="ADAL" clId="{7D819F32-A409-40BE-B42C-32CC0748C3F5}" dt="2024-04-16T21:00:07.070" v="125" actId="1076"/>
          <ac:picMkLst>
            <pc:docMk/>
            <pc:sldMk cId="1862889050" sldId="258"/>
            <ac:picMk id="6" creationId="{F51776E1-96A2-2C57-B1EE-D68621EA430D}"/>
          </ac:picMkLst>
        </pc:picChg>
        <pc:picChg chg="add mod">
          <ac:chgData name="sschenk@student.ubc.ca" userId="b2f3f786-26c0-415b-b8fc-6368ef7c0540" providerId="ADAL" clId="{7D819F32-A409-40BE-B42C-32CC0748C3F5}" dt="2024-04-16T21:00:09.519" v="126" actId="1076"/>
          <ac:picMkLst>
            <pc:docMk/>
            <pc:sldMk cId="1862889050" sldId="258"/>
            <ac:picMk id="7" creationId="{655377A2-673E-9EA7-AC1D-A3B544607273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06:18.494" v="317" actId="1076"/>
        <pc:sldMkLst>
          <pc:docMk/>
          <pc:sldMk cId="3310787963" sldId="259"/>
        </pc:sldMkLst>
        <pc:spChg chg="mod">
          <ac:chgData name="sschenk@student.ubc.ca" userId="b2f3f786-26c0-415b-b8fc-6368ef7c0540" providerId="ADAL" clId="{7D819F32-A409-40BE-B42C-32CC0748C3F5}" dt="2024-04-16T21:05:33.031" v="289" actId="1076"/>
          <ac:spMkLst>
            <pc:docMk/>
            <pc:sldMk cId="3310787963" sldId="259"/>
            <ac:spMk id="2" creationId="{E66E9F5F-CC29-94AC-2D26-F7C69F6E0036}"/>
          </ac:spMkLst>
        </pc:spChg>
        <pc:spChg chg="del">
          <ac:chgData name="sschenk@student.ubc.ca" userId="b2f3f786-26c0-415b-b8fc-6368ef7c0540" providerId="ADAL" clId="{7D819F32-A409-40BE-B42C-32CC0748C3F5}" dt="2024-04-16T21:05:04.380" v="281" actId="478"/>
          <ac:spMkLst>
            <pc:docMk/>
            <pc:sldMk cId="3310787963" sldId="259"/>
            <ac:spMk id="3" creationId="{2BB01FCE-D95F-467F-E971-95F7A78937A3}"/>
          </ac:spMkLst>
        </pc:spChg>
        <pc:spChg chg="add mod">
          <ac:chgData name="sschenk@student.ubc.ca" userId="b2f3f786-26c0-415b-b8fc-6368ef7c0540" providerId="ADAL" clId="{7D819F32-A409-40BE-B42C-32CC0748C3F5}" dt="2024-04-16T21:06:18.494" v="317" actId="1076"/>
          <ac:spMkLst>
            <pc:docMk/>
            <pc:sldMk cId="3310787963" sldId="259"/>
            <ac:spMk id="4" creationId="{C60F712A-6F64-78E4-F090-E6B91BF0D313}"/>
          </ac:spMkLst>
        </pc:spChg>
        <pc:picChg chg="add mod">
          <ac:chgData name="sschenk@student.ubc.ca" userId="b2f3f786-26c0-415b-b8fc-6368ef7c0540" providerId="ADAL" clId="{7D819F32-A409-40BE-B42C-32CC0748C3F5}" dt="2024-04-16T21:06:06.559" v="312" actId="1035"/>
          <ac:picMkLst>
            <pc:docMk/>
            <pc:sldMk cId="3310787963" sldId="259"/>
            <ac:picMk id="5" creationId="{A56E1437-4AA2-DCB7-9D01-583FECC91DA8}"/>
          </ac:picMkLst>
        </pc:picChg>
        <pc:picChg chg="add mod">
          <ac:chgData name="sschenk@student.ubc.ca" userId="b2f3f786-26c0-415b-b8fc-6368ef7c0540" providerId="ADAL" clId="{7D819F32-A409-40BE-B42C-32CC0748C3F5}" dt="2024-04-16T21:06:06.559" v="312" actId="1035"/>
          <ac:picMkLst>
            <pc:docMk/>
            <pc:sldMk cId="3310787963" sldId="259"/>
            <ac:picMk id="6" creationId="{8EC4FEC5-BAB7-E935-015E-00E9F235FDB1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09:17.018" v="424" actId="20577"/>
        <pc:sldMkLst>
          <pc:docMk/>
          <pc:sldMk cId="3416253972" sldId="260"/>
        </pc:sldMkLst>
        <pc:spChg chg="mod">
          <ac:chgData name="sschenk@student.ubc.ca" userId="b2f3f786-26c0-415b-b8fc-6368ef7c0540" providerId="ADAL" clId="{7D819F32-A409-40BE-B42C-32CC0748C3F5}" dt="2024-04-16T21:09:17.018" v="424" actId="20577"/>
          <ac:spMkLst>
            <pc:docMk/>
            <pc:sldMk cId="3416253972" sldId="260"/>
            <ac:spMk id="2" creationId="{B83B1569-2791-656F-A47C-730A94CE27A4}"/>
          </ac:spMkLst>
        </pc:spChg>
        <pc:spChg chg="del">
          <ac:chgData name="sschenk@student.ubc.ca" userId="b2f3f786-26c0-415b-b8fc-6368ef7c0540" providerId="ADAL" clId="{7D819F32-A409-40BE-B42C-32CC0748C3F5}" dt="2024-04-16T21:07:24.453" v="374" actId="478"/>
          <ac:spMkLst>
            <pc:docMk/>
            <pc:sldMk cId="3416253972" sldId="260"/>
            <ac:spMk id="3" creationId="{23071CC1-B7F8-297C-C873-C93EF32FD9E5}"/>
          </ac:spMkLst>
        </pc:spChg>
        <pc:spChg chg="add mod">
          <ac:chgData name="sschenk@student.ubc.ca" userId="b2f3f786-26c0-415b-b8fc-6368ef7c0540" providerId="ADAL" clId="{7D819F32-A409-40BE-B42C-32CC0748C3F5}" dt="2024-04-16T21:08:26.128" v="387" actId="20577"/>
          <ac:spMkLst>
            <pc:docMk/>
            <pc:sldMk cId="3416253972" sldId="260"/>
            <ac:spMk id="7" creationId="{AC8EACF9-7405-546A-4C76-79CA4E9C8DFE}"/>
          </ac:spMkLst>
        </pc:spChg>
        <pc:spChg chg="add mod">
          <ac:chgData name="sschenk@student.ubc.ca" userId="b2f3f786-26c0-415b-b8fc-6368ef7c0540" providerId="ADAL" clId="{7D819F32-A409-40BE-B42C-32CC0748C3F5}" dt="2024-04-16T21:09:05.319" v="411" actId="14100"/>
          <ac:spMkLst>
            <pc:docMk/>
            <pc:sldMk cId="3416253972" sldId="260"/>
            <ac:spMk id="9" creationId="{FC42CC81-14D1-8E8E-10F3-BDE54D0E2F22}"/>
          </ac:spMkLst>
        </pc:spChg>
        <pc:picChg chg="add mod">
          <ac:chgData name="sschenk@student.ubc.ca" userId="b2f3f786-26c0-415b-b8fc-6368ef7c0540" providerId="ADAL" clId="{7D819F32-A409-40BE-B42C-32CC0748C3F5}" dt="2024-04-16T21:08:06.673" v="384" actId="1076"/>
          <ac:picMkLst>
            <pc:docMk/>
            <pc:sldMk cId="3416253972" sldId="260"/>
            <ac:picMk id="4" creationId="{6C410636-8A8B-0C4A-2BA4-74AE2F8A1B26}"/>
          </ac:picMkLst>
        </pc:picChg>
        <pc:picChg chg="add mod">
          <ac:chgData name="sschenk@student.ubc.ca" userId="b2f3f786-26c0-415b-b8fc-6368ef7c0540" providerId="ADAL" clId="{7D819F32-A409-40BE-B42C-32CC0748C3F5}" dt="2024-04-16T21:08:39.293" v="390" actId="14100"/>
          <ac:picMkLst>
            <pc:docMk/>
            <pc:sldMk cId="3416253972" sldId="260"/>
            <ac:picMk id="8" creationId="{BD795EF1-C9FB-837C-39F4-B0429571306F}"/>
          </ac:picMkLst>
        </pc:picChg>
        <pc:cxnChg chg="add mod">
          <ac:chgData name="sschenk@student.ubc.ca" userId="b2f3f786-26c0-415b-b8fc-6368ef7c0540" providerId="ADAL" clId="{7D819F32-A409-40BE-B42C-32CC0748C3F5}" dt="2024-04-16T21:08:44.551" v="407" actId="1035"/>
          <ac:cxnSpMkLst>
            <pc:docMk/>
            <pc:sldMk cId="3416253972" sldId="260"/>
            <ac:cxnSpMk id="6" creationId="{866D80A9-AABC-AC4C-F6C7-8950B8822241}"/>
          </ac:cxnSpMkLst>
        </pc:cxnChg>
      </pc:sldChg>
      <pc:sldChg chg="addSp delSp modSp new mod">
        <pc:chgData name="sschenk@student.ubc.ca" userId="b2f3f786-26c0-415b-b8fc-6368ef7c0540" providerId="ADAL" clId="{7D819F32-A409-40BE-B42C-32CC0748C3F5}" dt="2024-04-16T21:10:39.781" v="446" actId="1076"/>
        <pc:sldMkLst>
          <pc:docMk/>
          <pc:sldMk cId="2120903428" sldId="261"/>
        </pc:sldMkLst>
        <pc:spChg chg="mod">
          <ac:chgData name="sschenk@student.ubc.ca" userId="b2f3f786-26c0-415b-b8fc-6368ef7c0540" providerId="ADAL" clId="{7D819F32-A409-40BE-B42C-32CC0748C3F5}" dt="2024-04-16T21:10:03.492" v="435" actId="1076"/>
          <ac:spMkLst>
            <pc:docMk/>
            <pc:sldMk cId="2120903428" sldId="261"/>
            <ac:spMk id="2" creationId="{A5191FEF-48A7-97C6-C56D-A4AB2A6A98FF}"/>
          </ac:spMkLst>
        </pc:spChg>
        <pc:spChg chg="del">
          <ac:chgData name="sschenk@student.ubc.ca" userId="b2f3f786-26c0-415b-b8fc-6368ef7c0540" providerId="ADAL" clId="{7D819F32-A409-40BE-B42C-32CC0748C3F5}" dt="2024-04-16T21:09:47.989" v="428" actId="478"/>
          <ac:spMkLst>
            <pc:docMk/>
            <pc:sldMk cId="2120903428" sldId="261"/>
            <ac:spMk id="3" creationId="{DBCFA290-A0A5-316E-547C-D31F772FC2EA}"/>
          </ac:spMkLst>
        </pc:spChg>
        <pc:spChg chg="add del mod">
          <ac:chgData name="sschenk@student.ubc.ca" userId="b2f3f786-26c0-415b-b8fc-6368ef7c0540" providerId="ADAL" clId="{7D819F32-A409-40BE-B42C-32CC0748C3F5}" dt="2024-04-16T21:09:59.001" v="434" actId="478"/>
          <ac:spMkLst>
            <pc:docMk/>
            <pc:sldMk cId="2120903428" sldId="261"/>
            <ac:spMk id="4" creationId="{F6827337-839D-01AB-C703-88E6FAFD3D29}"/>
          </ac:spMkLst>
        </pc:spChg>
        <pc:spChg chg="add mod">
          <ac:chgData name="sschenk@student.ubc.ca" userId="b2f3f786-26c0-415b-b8fc-6368ef7c0540" providerId="ADAL" clId="{7D819F32-A409-40BE-B42C-32CC0748C3F5}" dt="2024-04-16T21:10:39.781" v="446" actId="1076"/>
          <ac:spMkLst>
            <pc:docMk/>
            <pc:sldMk cId="2120903428" sldId="261"/>
            <ac:spMk id="6" creationId="{3D73D565-5E43-84F4-EFE4-F32838EF9C03}"/>
          </ac:spMkLst>
        </pc:spChg>
        <pc:picChg chg="add mod ord">
          <ac:chgData name="sschenk@student.ubc.ca" userId="b2f3f786-26c0-415b-b8fc-6368ef7c0540" providerId="ADAL" clId="{7D819F32-A409-40BE-B42C-32CC0748C3F5}" dt="2024-04-16T21:10:22.202" v="442" actId="14100"/>
          <ac:picMkLst>
            <pc:docMk/>
            <pc:sldMk cId="2120903428" sldId="261"/>
            <ac:picMk id="5" creationId="{F8074DE2-66B0-236E-D7B3-610731CFCE8D}"/>
          </ac:picMkLst>
        </pc:picChg>
        <pc:picChg chg="add mod">
          <ac:chgData name="sschenk@student.ubc.ca" userId="b2f3f786-26c0-415b-b8fc-6368ef7c0540" providerId="ADAL" clId="{7D819F32-A409-40BE-B42C-32CC0748C3F5}" dt="2024-04-16T21:10:14.107" v="439" actId="1076"/>
          <ac:picMkLst>
            <pc:docMk/>
            <pc:sldMk cId="2120903428" sldId="261"/>
            <ac:picMk id="7" creationId="{EF085DE1-BE11-0D98-AC47-B52A42DB4187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20:15.229" v="594" actId="1076"/>
        <pc:sldMkLst>
          <pc:docMk/>
          <pc:sldMk cId="2863707562" sldId="262"/>
        </pc:sldMkLst>
        <pc:spChg chg="del">
          <ac:chgData name="sschenk@student.ubc.ca" userId="b2f3f786-26c0-415b-b8fc-6368ef7c0540" providerId="ADAL" clId="{7D819F32-A409-40BE-B42C-32CC0748C3F5}" dt="2024-04-16T21:11:12.024" v="449" actId="478"/>
          <ac:spMkLst>
            <pc:docMk/>
            <pc:sldMk cId="2863707562" sldId="262"/>
            <ac:spMk id="2" creationId="{7BC5843A-24DD-D48D-C70C-6B8F2F28BCBF}"/>
          </ac:spMkLst>
        </pc:spChg>
        <pc:spChg chg="del">
          <ac:chgData name="sschenk@student.ubc.ca" userId="b2f3f786-26c0-415b-b8fc-6368ef7c0540" providerId="ADAL" clId="{7D819F32-A409-40BE-B42C-32CC0748C3F5}" dt="2024-04-16T21:11:10.260" v="448" actId="478"/>
          <ac:spMkLst>
            <pc:docMk/>
            <pc:sldMk cId="2863707562" sldId="262"/>
            <ac:spMk id="3" creationId="{4D8DD9DD-44E2-33B0-7022-512B9E3D4BD5}"/>
          </ac:spMkLst>
        </pc:spChg>
        <pc:spChg chg="add mod">
          <ac:chgData name="sschenk@student.ubc.ca" userId="b2f3f786-26c0-415b-b8fc-6368ef7c0540" providerId="ADAL" clId="{7D819F32-A409-40BE-B42C-32CC0748C3F5}" dt="2024-04-16T21:19:33.261" v="577" actId="113"/>
          <ac:spMkLst>
            <pc:docMk/>
            <pc:sldMk cId="2863707562" sldId="262"/>
            <ac:spMk id="4" creationId="{3018F7E4-C24B-F405-57F0-5A7DFBBE7386}"/>
          </ac:spMkLst>
        </pc:spChg>
        <pc:spChg chg="add del mod">
          <ac:chgData name="sschenk@student.ubc.ca" userId="b2f3f786-26c0-415b-b8fc-6368ef7c0540" providerId="ADAL" clId="{7D819F32-A409-40BE-B42C-32CC0748C3F5}" dt="2024-04-16T21:19:55.494" v="589" actId="478"/>
          <ac:spMkLst>
            <pc:docMk/>
            <pc:sldMk cId="2863707562" sldId="262"/>
            <ac:spMk id="5" creationId="{6ADC8E56-4BE6-1896-2EF9-F61D064E8CF5}"/>
          </ac:spMkLst>
        </pc:spChg>
        <pc:spChg chg="add mod">
          <ac:chgData name="sschenk@student.ubc.ca" userId="b2f3f786-26c0-415b-b8fc-6368ef7c0540" providerId="ADAL" clId="{7D819F32-A409-40BE-B42C-32CC0748C3F5}" dt="2024-04-16T21:20:15.229" v="594" actId="1076"/>
          <ac:spMkLst>
            <pc:docMk/>
            <pc:sldMk cId="2863707562" sldId="262"/>
            <ac:spMk id="7" creationId="{4FCFF616-60D9-B383-1DAB-DB08E566AF0B}"/>
          </ac:spMkLst>
        </pc:spChg>
        <pc:picChg chg="add mod">
          <ac:chgData name="sschenk@student.ubc.ca" userId="b2f3f786-26c0-415b-b8fc-6368ef7c0540" providerId="ADAL" clId="{7D819F32-A409-40BE-B42C-32CC0748C3F5}" dt="2024-04-16T21:19:35.295" v="578" actId="1076"/>
          <ac:picMkLst>
            <pc:docMk/>
            <pc:sldMk cId="2863707562" sldId="262"/>
            <ac:picMk id="6" creationId="{BACDCC09-0B0B-C92C-8C18-AA1A30FF7411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20:19.514" v="595" actId="114"/>
        <pc:sldMkLst>
          <pc:docMk/>
          <pc:sldMk cId="913847695" sldId="263"/>
        </pc:sldMkLst>
        <pc:spChg chg="del">
          <ac:chgData name="sschenk@student.ubc.ca" userId="b2f3f786-26c0-415b-b8fc-6368ef7c0540" providerId="ADAL" clId="{7D819F32-A409-40BE-B42C-32CC0748C3F5}" dt="2024-04-16T21:11:28.737" v="454" actId="478"/>
          <ac:spMkLst>
            <pc:docMk/>
            <pc:sldMk cId="913847695" sldId="263"/>
            <ac:spMk id="2" creationId="{787B3723-9CF7-D83C-BDBF-44C98A629A6A}"/>
          </ac:spMkLst>
        </pc:spChg>
        <pc:spChg chg="del">
          <ac:chgData name="sschenk@student.ubc.ca" userId="b2f3f786-26c0-415b-b8fc-6368ef7c0540" providerId="ADAL" clId="{7D819F32-A409-40BE-B42C-32CC0748C3F5}" dt="2024-04-16T21:11:27.362" v="453" actId="478"/>
          <ac:spMkLst>
            <pc:docMk/>
            <pc:sldMk cId="913847695" sldId="263"/>
            <ac:spMk id="3" creationId="{ACA5F3F3-3CE9-9291-FA70-FD0F0932DE17}"/>
          </ac:spMkLst>
        </pc:spChg>
        <pc:spChg chg="add mod">
          <ac:chgData name="sschenk@student.ubc.ca" userId="b2f3f786-26c0-415b-b8fc-6368ef7c0540" providerId="ADAL" clId="{7D819F32-A409-40BE-B42C-32CC0748C3F5}" dt="2024-04-16T21:20:19.514" v="595" actId="114"/>
          <ac:spMkLst>
            <pc:docMk/>
            <pc:sldMk cId="913847695" sldId="263"/>
            <ac:spMk id="4" creationId="{49720FC5-A1A9-842C-97EA-8EBE214C2CD1}"/>
          </ac:spMkLst>
        </pc:spChg>
        <pc:spChg chg="add mod">
          <ac:chgData name="sschenk@student.ubc.ca" userId="b2f3f786-26c0-415b-b8fc-6368ef7c0540" providerId="ADAL" clId="{7D819F32-A409-40BE-B42C-32CC0748C3F5}" dt="2024-04-16T21:20:10.977" v="593" actId="1076"/>
          <ac:spMkLst>
            <pc:docMk/>
            <pc:sldMk cId="913847695" sldId="263"/>
            <ac:spMk id="5" creationId="{658F16B6-E715-E6C4-D14B-04A25EBBC483}"/>
          </ac:spMkLst>
        </pc:spChg>
        <pc:picChg chg="add mod">
          <ac:chgData name="sschenk@student.ubc.ca" userId="b2f3f786-26c0-415b-b8fc-6368ef7c0540" providerId="ADAL" clId="{7D819F32-A409-40BE-B42C-32CC0748C3F5}" dt="2024-04-16T21:20:01.024" v="590" actId="1076"/>
          <ac:picMkLst>
            <pc:docMk/>
            <pc:sldMk cId="913847695" sldId="263"/>
            <ac:picMk id="6" creationId="{356A3DC5-6266-E1FB-23C7-813A38D07CCB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23:10.329" v="646" actId="478"/>
        <pc:sldMkLst>
          <pc:docMk/>
          <pc:sldMk cId="3187530199" sldId="264"/>
        </pc:sldMkLst>
        <pc:spChg chg="del">
          <ac:chgData name="sschenk@student.ubc.ca" userId="b2f3f786-26c0-415b-b8fc-6368ef7c0540" providerId="ADAL" clId="{7D819F32-A409-40BE-B42C-32CC0748C3F5}" dt="2024-04-16T21:11:42.723" v="459" actId="478"/>
          <ac:spMkLst>
            <pc:docMk/>
            <pc:sldMk cId="3187530199" sldId="264"/>
            <ac:spMk id="2" creationId="{BF94DFAB-8C00-3C35-F396-EEC13ECB7527}"/>
          </ac:spMkLst>
        </pc:spChg>
        <pc:spChg chg="del">
          <ac:chgData name="sschenk@student.ubc.ca" userId="b2f3f786-26c0-415b-b8fc-6368ef7c0540" providerId="ADAL" clId="{7D819F32-A409-40BE-B42C-32CC0748C3F5}" dt="2024-04-16T21:11:41.379" v="458" actId="478"/>
          <ac:spMkLst>
            <pc:docMk/>
            <pc:sldMk cId="3187530199" sldId="264"/>
            <ac:spMk id="3" creationId="{D72B6D3B-EA38-1D9F-8210-A8DAF1125ADB}"/>
          </ac:spMkLst>
        </pc:spChg>
        <pc:spChg chg="add mod">
          <ac:chgData name="sschenk@student.ubc.ca" userId="b2f3f786-26c0-415b-b8fc-6368ef7c0540" providerId="ADAL" clId="{7D819F32-A409-40BE-B42C-32CC0748C3F5}" dt="2024-04-16T21:22:14.316" v="608" actId="114"/>
          <ac:spMkLst>
            <pc:docMk/>
            <pc:sldMk cId="3187530199" sldId="264"/>
            <ac:spMk id="4" creationId="{A6355D83-4F66-253D-D03A-580ADCB9D003}"/>
          </ac:spMkLst>
        </pc:spChg>
        <pc:spChg chg="add del mod">
          <ac:chgData name="sschenk@student.ubc.ca" userId="b2f3f786-26c0-415b-b8fc-6368ef7c0540" providerId="ADAL" clId="{7D819F32-A409-40BE-B42C-32CC0748C3F5}" dt="2024-04-16T21:20:28.563" v="596" actId="478"/>
          <ac:spMkLst>
            <pc:docMk/>
            <pc:sldMk cId="3187530199" sldId="264"/>
            <ac:spMk id="5" creationId="{44288D9C-C029-44E6-AAAE-81CA951979A8}"/>
          </ac:spMkLst>
        </pc:spChg>
        <pc:spChg chg="add mod">
          <ac:chgData name="sschenk@student.ubc.ca" userId="b2f3f786-26c0-415b-b8fc-6368ef7c0540" providerId="ADAL" clId="{7D819F32-A409-40BE-B42C-32CC0748C3F5}" dt="2024-04-16T21:23:06.536" v="645" actId="1076"/>
          <ac:spMkLst>
            <pc:docMk/>
            <pc:sldMk cId="3187530199" sldId="264"/>
            <ac:spMk id="8" creationId="{5563BBC2-30F3-971F-F45A-993924E0FF04}"/>
          </ac:spMkLst>
        </pc:spChg>
        <pc:spChg chg="add del mod">
          <ac:chgData name="sschenk@student.ubc.ca" userId="b2f3f786-26c0-415b-b8fc-6368ef7c0540" providerId="ADAL" clId="{7D819F32-A409-40BE-B42C-32CC0748C3F5}" dt="2024-04-16T21:22:21.716" v="611" actId="478"/>
          <ac:spMkLst>
            <pc:docMk/>
            <pc:sldMk cId="3187530199" sldId="264"/>
            <ac:spMk id="9" creationId="{17E12F71-9608-BE83-7820-4F727972180B}"/>
          </ac:spMkLst>
        </pc:spChg>
        <pc:spChg chg="add del mod">
          <ac:chgData name="sschenk@student.ubc.ca" userId="b2f3f786-26c0-415b-b8fc-6368ef7c0540" providerId="ADAL" clId="{7D819F32-A409-40BE-B42C-32CC0748C3F5}" dt="2024-04-16T21:23:10.329" v="646" actId="478"/>
          <ac:spMkLst>
            <pc:docMk/>
            <pc:sldMk cId="3187530199" sldId="264"/>
            <ac:spMk id="10" creationId="{6B2CD5D3-3D03-F960-9BFE-D82DCD12153F}"/>
          </ac:spMkLst>
        </pc:spChg>
        <pc:spChg chg="add del mod">
          <ac:chgData name="sschenk@student.ubc.ca" userId="b2f3f786-26c0-415b-b8fc-6368ef7c0540" providerId="ADAL" clId="{7D819F32-A409-40BE-B42C-32CC0748C3F5}" dt="2024-04-16T21:20:30.369" v="597" actId="478"/>
          <ac:spMkLst>
            <pc:docMk/>
            <pc:sldMk cId="3187530199" sldId="264"/>
            <ac:spMk id="12" creationId="{50AFEB50-ADCE-BE34-674B-B6A400E72ADA}"/>
          </ac:spMkLst>
        </pc:spChg>
        <pc:spChg chg="add">
          <ac:chgData name="sschenk@student.ubc.ca" userId="b2f3f786-26c0-415b-b8fc-6368ef7c0540" providerId="ADAL" clId="{7D819F32-A409-40BE-B42C-32CC0748C3F5}" dt="2024-04-16T21:22:01.074" v="604"/>
          <ac:spMkLst>
            <pc:docMk/>
            <pc:sldMk cId="3187530199" sldId="264"/>
            <ac:spMk id="13" creationId="{1822F7E3-E77B-01FE-5D69-523B12B6D04E}"/>
          </ac:spMkLst>
        </pc:spChg>
        <pc:picChg chg="add mod">
          <ac:chgData name="sschenk@student.ubc.ca" userId="b2f3f786-26c0-415b-b8fc-6368ef7c0540" providerId="ADAL" clId="{7D819F32-A409-40BE-B42C-32CC0748C3F5}" dt="2024-04-16T21:23:01.157" v="644" actId="1035"/>
          <ac:picMkLst>
            <pc:docMk/>
            <pc:sldMk cId="3187530199" sldId="264"/>
            <ac:picMk id="6" creationId="{EC234557-29D7-97E2-027F-BE0013A59B9A}"/>
          </ac:picMkLst>
        </pc:picChg>
        <pc:picChg chg="add del mod">
          <ac:chgData name="sschenk@student.ubc.ca" userId="b2f3f786-26c0-415b-b8fc-6368ef7c0540" providerId="ADAL" clId="{7D819F32-A409-40BE-B42C-32CC0748C3F5}" dt="2024-04-16T21:22:19.897" v="610" actId="478"/>
          <ac:picMkLst>
            <pc:docMk/>
            <pc:sldMk cId="3187530199" sldId="264"/>
            <ac:picMk id="7" creationId="{3083F671-1A34-8F6F-B02B-2C2C863A0BB6}"/>
          </ac:picMkLst>
        </pc:picChg>
        <pc:picChg chg="add mod modCrop">
          <ac:chgData name="sschenk@student.ubc.ca" userId="b2f3f786-26c0-415b-b8fc-6368ef7c0540" providerId="ADAL" clId="{7D819F32-A409-40BE-B42C-32CC0748C3F5}" dt="2024-04-16T21:23:01.157" v="644" actId="1035"/>
          <ac:picMkLst>
            <pc:docMk/>
            <pc:sldMk cId="3187530199" sldId="264"/>
            <ac:picMk id="14" creationId="{F00A1D46-DBCB-B8D6-49D1-66747491D340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24:10.708" v="659" actId="1076"/>
        <pc:sldMkLst>
          <pc:docMk/>
          <pc:sldMk cId="502717215" sldId="265"/>
        </pc:sldMkLst>
        <pc:spChg chg="del">
          <ac:chgData name="sschenk@student.ubc.ca" userId="b2f3f786-26c0-415b-b8fc-6368ef7c0540" providerId="ADAL" clId="{7D819F32-A409-40BE-B42C-32CC0748C3F5}" dt="2024-04-16T21:12:22.952" v="470" actId="478"/>
          <ac:spMkLst>
            <pc:docMk/>
            <pc:sldMk cId="502717215" sldId="265"/>
            <ac:spMk id="2" creationId="{3CC5661E-B66C-8C91-E0E8-3C53F82D5BCB}"/>
          </ac:spMkLst>
        </pc:spChg>
        <pc:spChg chg="del mod">
          <ac:chgData name="sschenk@student.ubc.ca" userId="b2f3f786-26c0-415b-b8fc-6368ef7c0540" providerId="ADAL" clId="{7D819F32-A409-40BE-B42C-32CC0748C3F5}" dt="2024-04-16T21:12:20.116" v="468" actId="478"/>
          <ac:spMkLst>
            <pc:docMk/>
            <pc:sldMk cId="502717215" sldId="265"/>
            <ac:spMk id="3" creationId="{D2C47E92-3EFF-F1E0-B9CB-87F2B7047039}"/>
          </ac:spMkLst>
        </pc:spChg>
        <pc:spChg chg="add del mod">
          <ac:chgData name="sschenk@student.ubc.ca" userId="b2f3f786-26c0-415b-b8fc-6368ef7c0540" providerId="ADAL" clId="{7D819F32-A409-40BE-B42C-32CC0748C3F5}" dt="2024-04-16T21:12:21.685" v="469" actId="478"/>
          <ac:spMkLst>
            <pc:docMk/>
            <pc:sldMk cId="502717215" sldId="265"/>
            <ac:spMk id="5" creationId="{A0E6CF5C-C386-7609-955E-1A3061A67FBB}"/>
          </ac:spMkLst>
        </pc:spChg>
        <pc:spChg chg="add mod">
          <ac:chgData name="sschenk@student.ubc.ca" userId="b2f3f786-26c0-415b-b8fc-6368ef7c0540" providerId="ADAL" clId="{7D819F32-A409-40BE-B42C-32CC0748C3F5}" dt="2024-04-16T21:23:19.125" v="647" actId="114"/>
          <ac:spMkLst>
            <pc:docMk/>
            <pc:sldMk cId="502717215" sldId="265"/>
            <ac:spMk id="6" creationId="{A44C933D-3654-583B-6EDA-7DE25B14EE9A}"/>
          </ac:spMkLst>
        </pc:spChg>
        <pc:spChg chg="add mod">
          <ac:chgData name="sschenk@student.ubc.ca" userId="b2f3f786-26c0-415b-b8fc-6368ef7c0540" providerId="ADAL" clId="{7D819F32-A409-40BE-B42C-32CC0748C3F5}" dt="2024-04-16T21:24:10.708" v="659" actId="1076"/>
          <ac:spMkLst>
            <pc:docMk/>
            <pc:sldMk cId="502717215" sldId="265"/>
            <ac:spMk id="8" creationId="{59EB2BA5-0D27-FD81-DAFC-1CDA1B5AC1B3}"/>
          </ac:spMkLst>
        </pc:spChg>
        <pc:spChg chg="add mod">
          <ac:chgData name="sschenk@student.ubc.ca" userId="b2f3f786-26c0-415b-b8fc-6368ef7c0540" providerId="ADAL" clId="{7D819F32-A409-40BE-B42C-32CC0748C3F5}" dt="2024-04-16T21:24:07.420" v="658" actId="1076"/>
          <ac:spMkLst>
            <pc:docMk/>
            <pc:sldMk cId="502717215" sldId="265"/>
            <ac:spMk id="10" creationId="{8EFAF2C2-88A4-A48D-3B86-B186FEACC3CD}"/>
          </ac:spMkLst>
        </pc:spChg>
        <pc:spChg chg="add del mod">
          <ac:chgData name="sschenk@student.ubc.ca" userId="b2f3f786-26c0-415b-b8fc-6368ef7c0540" providerId="ADAL" clId="{7D819F32-A409-40BE-B42C-32CC0748C3F5}" dt="2024-04-16T21:23:38.847" v="651" actId="478"/>
          <ac:spMkLst>
            <pc:docMk/>
            <pc:sldMk cId="502717215" sldId="265"/>
            <ac:spMk id="11" creationId="{13CD6DF5-D792-2FDB-1EF8-C16C43A88B36}"/>
          </ac:spMkLst>
        </pc:spChg>
        <pc:picChg chg="add mod">
          <ac:chgData name="sschenk@student.ubc.ca" userId="b2f3f786-26c0-415b-b8fc-6368ef7c0540" providerId="ADAL" clId="{7D819F32-A409-40BE-B42C-32CC0748C3F5}" dt="2024-04-16T21:24:07.420" v="658" actId="1076"/>
          <ac:picMkLst>
            <pc:docMk/>
            <pc:sldMk cId="502717215" sldId="265"/>
            <ac:picMk id="7" creationId="{2252F140-9883-7E20-4588-3EA40D7E3AAD}"/>
          </ac:picMkLst>
        </pc:picChg>
        <pc:picChg chg="add mod">
          <ac:chgData name="sschenk@student.ubc.ca" userId="b2f3f786-26c0-415b-b8fc-6368ef7c0540" providerId="ADAL" clId="{7D819F32-A409-40BE-B42C-32CC0748C3F5}" dt="2024-04-16T21:24:07.420" v="658" actId="1076"/>
          <ac:picMkLst>
            <pc:docMk/>
            <pc:sldMk cId="502717215" sldId="265"/>
            <ac:picMk id="9" creationId="{7096032E-D82B-B2E0-52C7-B49215FA4B39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25:33.434" v="704" actId="14100"/>
        <pc:sldMkLst>
          <pc:docMk/>
          <pc:sldMk cId="2022781106" sldId="266"/>
        </pc:sldMkLst>
        <pc:spChg chg="del mod">
          <ac:chgData name="sschenk@student.ubc.ca" userId="b2f3f786-26c0-415b-b8fc-6368ef7c0540" providerId="ADAL" clId="{7D819F32-A409-40BE-B42C-32CC0748C3F5}" dt="2024-04-16T21:24:21.091" v="661" actId="478"/>
          <ac:spMkLst>
            <pc:docMk/>
            <pc:sldMk cId="2022781106" sldId="266"/>
            <ac:spMk id="2" creationId="{E60F57D4-7E69-C26E-4FFC-755294E222ED}"/>
          </ac:spMkLst>
        </pc:spChg>
        <pc:spChg chg="del">
          <ac:chgData name="sschenk@student.ubc.ca" userId="b2f3f786-26c0-415b-b8fc-6368ef7c0540" providerId="ADAL" clId="{7D819F32-A409-40BE-B42C-32CC0748C3F5}" dt="2024-04-16T21:24:23.472" v="662" actId="478"/>
          <ac:spMkLst>
            <pc:docMk/>
            <pc:sldMk cId="2022781106" sldId="266"/>
            <ac:spMk id="3" creationId="{3EC83B96-CAEB-3ACF-6AED-B9F995224D34}"/>
          </ac:spMkLst>
        </pc:spChg>
        <pc:spChg chg="add mod">
          <ac:chgData name="sschenk@student.ubc.ca" userId="b2f3f786-26c0-415b-b8fc-6368ef7c0540" providerId="ADAL" clId="{7D819F32-A409-40BE-B42C-32CC0748C3F5}" dt="2024-04-16T21:24:33.541" v="664" actId="114"/>
          <ac:spMkLst>
            <pc:docMk/>
            <pc:sldMk cId="2022781106" sldId="266"/>
            <ac:spMk id="4" creationId="{4BF67B0D-DF6A-073B-B7A4-6049F81E8DF5}"/>
          </ac:spMkLst>
        </pc:spChg>
        <pc:spChg chg="add mod">
          <ac:chgData name="sschenk@student.ubc.ca" userId="b2f3f786-26c0-415b-b8fc-6368ef7c0540" providerId="ADAL" clId="{7D819F32-A409-40BE-B42C-32CC0748C3F5}" dt="2024-04-16T21:25:33.434" v="704" actId="14100"/>
          <ac:spMkLst>
            <pc:docMk/>
            <pc:sldMk cId="2022781106" sldId="266"/>
            <ac:spMk id="7" creationId="{2D04FA7F-C575-917E-AE0E-EE3106188EFE}"/>
          </ac:spMkLst>
        </pc:spChg>
        <pc:spChg chg="add del mod">
          <ac:chgData name="sschenk@student.ubc.ca" userId="b2f3f786-26c0-415b-b8fc-6368ef7c0540" providerId="ADAL" clId="{7D819F32-A409-40BE-B42C-32CC0748C3F5}" dt="2024-04-16T21:24:26.822" v="663" actId="478"/>
          <ac:spMkLst>
            <pc:docMk/>
            <pc:sldMk cId="2022781106" sldId="266"/>
            <ac:spMk id="8" creationId="{0A0D8656-34CE-298A-7FD4-5C5E91397FDE}"/>
          </ac:spMkLst>
        </pc:spChg>
        <pc:spChg chg="add del mod">
          <ac:chgData name="sschenk@student.ubc.ca" userId="b2f3f786-26c0-415b-b8fc-6368ef7c0540" providerId="ADAL" clId="{7D819F32-A409-40BE-B42C-32CC0748C3F5}" dt="2024-04-16T21:25:17.114" v="698" actId="478"/>
          <ac:spMkLst>
            <pc:docMk/>
            <pc:sldMk cId="2022781106" sldId="266"/>
            <ac:spMk id="9" creationId="{F2BAA3B7-EA20-C94E-8AAA-351A6EFAF79E}"/>
          </ac:spMkLst>
        </pc:spChg>
        <pc:picChg chg="add mod">
          <ac:chgData name="sschenk@student.ubc.ca" userId="b2f3f786-26c0-415b-b8fc-6368ef7c0540" providerId="ADAL" clId="{7D819F32-A409-40BE-B42C-32CC0748C3F5}" dt="2024-04-16T21:25:12.562" v="697" actId="1035"/>
          <ac:picMkLst>
            <pc:docMk/>
            <pc:sldMk cId="2022781106" sldId="266"/>
            <ac:picMk id="5" creationId="{F2D9649D-BF91-E1C9-ED5B-E11AE05E8013}"/>
          </ac:picMkLst>
        </pc:picChg>
        <pc:picChg chg="add mod">
          <ac:chgData name="sschenk@student.ubc.ca" userId="b2f3f786-26c0-415b-b8fc-6368ef7c0540" providerId="ADAL" clId="{7D819F32-A409-40BE-B42C-32CC0748C3F5}" dt="2024-04-16T21:25:12.562" v="697" actId="1035"/>
          <ac:picMkLst>
            <pc:docMk/>
            <pc:sldMk cId="2022781106" sldId="266"/>
            <ac:picMk id="6" creationId="{A4EB0C74-4B3B-05BD-CC8B-D7527E752794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29:51.080" v="739" actId="1076"/>
        <pc:sldMkLst>
          <pc:docMk/>
          <pc:sldMk cId="3130635367" sldId="267"/>
        </pc:sldMkLst>
        <pc:spChg chg="del">
          <ac:chgData name="sschenk@student.ubc.ca" userId="b2f3f786-26c0-415b-b8fc-6368ef7c0540" providerId="ADAL" clId="{7D819F32-A409-40BE-B42C-32CC0748C3F5}" dt="2024-04-16T21:25:42.670" v="705" actId="478"/>
          <ac:spMkLst>
            <pc:docMk/>
            <pc:sldMk cId="3130635367" sldId="267"/>
            <ac:spMk id="2" creationId="{8ABA518C-A992-51C6-FEEB-4AAED974C790}"/>
          </ac:spMkLst>
        </pc:spChg>
        <pc:spChg chg="del">
          <ac:chgData name="sschenk@student.ubc.ca" userId="b2f3f786-26c0-415b-b8fc-6368ef7c0540" providerId="ADAL" clId="{7D819F32-A409-40BE-B42C-32CC0748C3F5}" dt="2024-04-16T21:13:03.007" v="478" actId="478"/>
          <ac:spMkLst>
            <pc:docMk/>
            <pc:sldMk cId="3130635367" sldId="267"/>
            <ac:spMk id="3" creationId="{D0D54648-5035-776F-810A-B10E73C5D989}"/>
          </ac:spMkLst>
        </pc:spChg>
        <pc:spChg chg="add mod">
          <ac:chgData name="sschenk@student.ubc.ca" userId="b2f3f786-26c0-415b-b8fc-6368ef7c0540" providerId="ADAL" clId="{7D819F32-A409-40BE-B42C-32CC0748C3F5}" dt="2024-04-16T21:26:16.465" v="715" actId="114"/>
          <ac:spMkLst>
            <pc:docMk/>
            <pc:sldMk cId="3130635367" sldId="267"/>
            <ac:spMk id="4" creationId="{D3B620F1-7BED-9145-C94E-342B4322B3D1}"/>
          </ac:spMkLst>
        </pc:spChg>
        <pc:spChg chg="add del mod">
          <ac:chgData name="sschenk@student.ubc.ca" userId="b2f3f786-26c0-415b-b8fc-6368ef7c0540" providerId="ADAL" clId="{7D819F32-A409-40BE-B42C-32CC0748C3F5}" dt="2024-04-16T21:25:46.709" v="707" actId="478"/>
          <ac:spMkLst>
            <pc:docMk/>
            <pc:sldMk cId="3130635367" sldId="267"/>
            <ac:spMk id="5" creationId="{89D57DD1-E023-331C-F533-0FA5B2D15CA4}"/>
          </ac:spMkLst>
        </pc:spChg>
        <pc:spChg chg="add mod">
          <ac:chgData name="sschenk@student.ubc.ca" userId="b2f3f786-26c0-415b-b8fc-6368ef7c0540" providerId="ADAL" clId="{7D819F32-A409-40BE-B42C-32CC0748C3F5}" dt="2024-04-16T21:26:07.532" v="714" actId="14100"/>
          <ac:spMkLst>
            <pc:docMk/>
            <pc:sldMk cId="3130635367" sldId="267"/>
            <ac:spMk id="7" creationId="{9B030A26-E851-A944-C74A-FEA01C10A19D}"/>
          </ac:spMkLst>
        </pc:spChg>
        <pc:spChg chg="add del mod">
          <ac:chgData name="sschenk@student.ubc.ca" userId="b2f3f786-26c0-415b-b8fc-6368ef7c0540" providerId="ADAL" clId="{7D819F32-A409-40BE-B42C-32CC0748C3F5}" dt="2024-04-16T21:25:49.282" v="708" actId="478"/>
          <ac:spMkLst>
            <pc:docMk/>
            <pc:sldMk cId="3130635367" sldId="267"/>
            <ac:spMk id="9" creationId="{00F3FA21-33AC-BE42-B961-40F9EB550477}"/>
          </ac:spMkLst>
        </pc:spChg>
        <pc:spChg chg="add mod">
          <ac:chgData name="sschenk@student.ubc.ca" userId="b2f3f786-26c0-415b-b8fc-6368ef7c0540" providerId="ADAL" clId="{7D819F32-A409-40BE-B42C-32CC0748C3F5}" dt="2024-04-16T21:29:49.298" v="738" actId="20577"/>
          <ac:spMkLst>
            <pc:docMk/>
            <pc:sldMk cId="3130635367" sldId="267"/>
            <ac:spMk id="10" creationId="{F4F0D7E7-5318-48CA-7906-B5F36D11F484}"/>
          </ac:spMkLst>
        </pc:spChg>
        <pc:picChg chg="add del mod">
          <ac:chgData name="sschenk@student.ubc.ca" userId="b2f3f786-26c0-415b-b8fc-6368ef7c0540" providerId="ADAL" clId="{7D819F32-A409-40BE-B42C-32CC0748C3F5}" dt="2024-04-16T21:29:13.883" v="718" actId="478"/>
          <ac:picMkLst>
            <pc:docMk/>
            <pc:sldMk cId="3130635367" sldId="267"/>
            <ac:picMk id="6" creationId="{956B4DC7-6AF2-6125-858C-593A749236F7}"/>
          </ac:picMkLst>
        </pc:picChg>
        <pc:picChg chg="add">
          <ac:chgData name="sschenk@student.ubc.ca" userId="b2f3f786-26c0-415b-b8fc-6368ef7c0540" providerId="ADAL" clId="{7D819F32-A409-40BE-B42C-32CC0748C3F5}" dt="2024-04-16T21:29:15.583" v="719"/>
          <ac:picMkLst>
            <pc:docMk/>
            <pc:sldMk cId="3130635367" sldId="267"/>
            <ac:picMk id="5122" creationId="{7C0ECFB3-32C1-EECA-0459-1CF1DB243A51}"/>
          </ac:picMkLst>
        </pc:picChg>
        <pc:picChg chg="add mod">
          <ac:chgData name="sschenk@student.ubc.ca" userId="b2f3f786-26c0-415b-b8fc-6368ef7c0540" providerId="ADAL" clId="{7D819F32-A409-40BE-B42C-32CC0748C3F5}" dt="2024-04-16T21:29:51.080" v="739" actId="1076"/>
          <ac:picMkLst>
            <pc:docMk/>
            <pc:sldMk cId="3130635367" sldId="267"/>
            <ac:picMk id="5124" creationId="{E7DD8EB5-53CF-D3E8-94A4-44B3D6C7AC66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13:15.542" v="484" actId="27636"/>
        <pc:sldMkLst>
          <pc:docMk/>
          <pc:sldMk cId="2871558585" sldId="268"/>
        </pc:sldMkLst>
        <pc:spChg chg="del">
          <ac:chgData name="sschenk@student.ubc.ca" userId="b2f3f786-26c0-415b-b8fc-6368ef7c0540" providerId="ADAL" clId="{7D819F32-A409-40BE-B42C-32CC0748C3F5}" dt="2024-04-16T21:13:15.095" v="482" actId="478"/>
          <ac:spMkLst>
            <pc:docMk/>
            <pc:sldMk cId="2871558585" sldId="268"/>
            <ac:spMk id="3" creationId="{90AF1E0C-5B41-0ADF-673A-E9465DDD12D5}"/>
          </ac:spMkLst>
        </pc:spChg>
        <pc:spChg chg="add mod">
          <ac:chgData name="sschenk@student.ubc.ca" userId="b2f3f786-26c0-415b-b8fc-6368ef7c0540" providerId="ADAL" clId="{7D819F32-A409-40BE-B42C-32CC0748C3F5}" dt="2024-04-16T21:13:15.542" v="484" actId="27636"/>
          <ac:spMkLst>
            <pc:docMk/>
            <pc:sldMk cId="2871558585" sldId="268"/>
            <ac:spMk id="5" creationId="{F347B34B-07FB-5684-8F96-C23544DB89DE}"/>
          </ac:spMkLst>
        </pc:spChg>
        <pc:spChg chg="add mod">
          <ac:chgData name="sschenk@student.ubc.ca" userId="b2f3f786-26c0-415b-b8fc-6368ef7c0540" providerId="ADAL" clId="{7D819F32-A409-40BE-B42C-32CC0748C3F5}" dt="2024-04-16T21:13:15.453" v="483"/>
          <ac:spMkLst>
            <pc:docMk/>
            <pc:sldMk cId="2871558585" sldId="268"/>
            <ac:spMk id="6" creationId="{80E484B4-3AE7-8A75-7D57-89CE2AED06BE}"/>
          </ac:spMkLst>
        </pc:spChg>
        <pc:spChg chg="add mod">
          <ac:chgData name="sschenk@student.ubc.ca" userId="b2f3f786-26c0-415b-b8fc-6368ef7c0540" providerId="ADAL" clId="{7D819F32-A409-40BE-B42C-32CC0748C3F5}" dt="2024-04-16T21:13:15.453" v="483"/>
          <ac:spMkLst>
            <pc:docMk/>
            <pc:sldMk cId="2871558585" sldId="268"/>
            <ac:spMk id="7" creationId="{ABF85E52-2EA5-BE1E-CB39-B875205BF2A2}"/>
          </ac:spMkLst>
        </pc:spChg>
        <pc:spChg chg="add mod">
          <ac:chgData name="sschenk@student.ubc.ca" userId="b2f3f786-26c0-415b-b8fc-6368ef7c0540" providerId="ADAL" clId="{7D819F32-A409-40BE-B42C-32CC0748C3F5}" dt="2024-04-16T21:13:15.453" v="483"/>
          <ac:spMkLst>
            <pc:docMk/>
            <pc:sldMk cId="2871558585" sldId="268"/>
            <ac:spMk id="13" creationId="{AB292663-5247-F314-4A50-5F244FE91043}"/>
          </ac:spMkLst>
        </pc:spChg>
        <pc:picChg chg="add mod">
          <ac:chgData name="sschenk@student.ubc.ca" userId="b2f3f786-26c0-415b-b8fc-6368ef7c0540" providerId="ADAL" clId="{7D819F32-A409-40BE-B42C-32CC0748C3F5}" dt="2024-04-16T21:13:15.453" v="483"/>
          <ac:picMkLst>
            <pc:docMk/>
            <pc:sldMk cId="2871558585" sldId="268"/>
            <ac:picMk id="4" creationId="{885D39A9-3D6F-37BA-0E58-F0B912A4FB39}"/>
          </ac:picMkLst>
        </pc:picChg>
        <pc:picChg chg="add mod">
          <ac:chgData name="sschenk@student.ubc.ca" userId="b2f3f786-26c0-415b-b8fc-6368ef7c0540" providerId="ADAL" clId="{7D819F32-A409-40BE-B42C-32CC0748C3F5}" dt="2024-04-16T21:13:15.453" v="483"/>
          <ac:picMkLst>
            <pc:docMk/>
            <pc:sldMk cId="2871558585" sldId="268"/>
            <ac:picMk id="8" creationId="{40516128-D9E9-EDC3-1CA4-3877698D5811}"/>
          </ac:picMkLst>
        </pc:picChg>
        <pc:cxnChg chg="add mod">
          <ac:chgData name="sschenk@student.ubc.ca" userId="b2f3f786-26c0-415b-b8fc-6368ef7c0540" providerId="ADAL" clId="{7D819F32-A409-40BE-B42C-32CC0748C3F5}" dt="2024-04-16T21:13:15.453" v="483"/>
          <ac:cxnSpMkLst>
            <pc:docMk/>
            <pc:sldMk cId="2871558585" sldId="268"/>
            <ac:cxnSpMk id="9" creationId="{0813546E-7126-2AF3-5224-2DF4A92F6D07}"/>
          </ac:cxnSpMkLst>
        </pc:cxnChg>
        <pc:cxnChg chg="add mod">
          <ac:chgData name="sschenk@student.ubc.ca" userId="b2f3f786-26c0-415b-b8fc-6368ef7c0540" providerId="ADAL" clId="{7D819F32-A409-40BE-B42C-32CC0748C3F5}" dt="2024-04-16T21:13:15.453" v="483"/>
          <ac:cxnSpMkLst>
            <pc:docMk/>
            <pc:sldMk cId="2871558585" sldId="268"/>
            <ac:cxnSpMk id="10" creationId="{8303EF4A-AA84-E9E7-F0CE-1D1A3B6D31E6}"/>
          </ac:cxnSpMkLst>
        </pc:cxnChg>
        <pc:cxnChg chg="add mod">
          <ac:chgData name="sschenk@student.ubc.ca" userId="b2f3f786-26c0-415b-b8fc-6368ef7c0540" providerId="ADAL" clId="{7D819F32-A409-40BE-B42C-32CC0748C3F5}" dt="2024-04-16T21:13:15.453" v="483"/>
          <ac:cxnSpMkLst>
            <pc:docMk/>
            <pc:sldMk cId="2871558585" sldId="268"/>
            <ac:cxnSpMk id="11" creationId="{AE0A3115-591A-61F9-088F-BE64CBE43420}"/>
          </ac:cxnSpMkLst>
        </pc:cxnChg>
        <pc:cxnChg chg="add mod">
          <ac:chgData name="sschenk@student.ubc.ca" userId="b2f3f786-26c0-415b-b8fc-6368ef7c0540" providerId="ADAL" clId="{7D819F32-A409-40BE-B42C-32CC0748C3F5}" dt="2024-04-16T21:13:15.453" v="483"/>
          <ac:cxnSpMkLst>
            <pc:docMk/>
            <pc:sldMk cId="2871558585" sldId="268"/>
            <ac:cxnSpMk id="12" creationId="{3AE1B1C6-9499-38BF-9AC3-F80106737445}"/>
          </ac:cxnSpMkLst>
        </pc:cxnChg>
      </pc:sldChg>
      <pc:sldChg chg="addSp delSp modSp new mod">
        <pc:chgData name="sschenk@student.ubc.ca" userId="b2f3f786-26c0-415b-b8fc-6368ef7c0540" providerId="ADAL" clId="{7D819F32-A409-40BE-B42C-32CC0748C3F5}" dt="2024-04-16T21:13:29.701" v="489" actId="27636"/>
        <pc:sldMkLst>
          <pc:docMk/>
          <pc:sldMk cId="126251832" sldId="269"/>
        </pc:sldMkLst>
        <pc:spChg chg="del">
          <ac:chgData name="sschenk@student.ubc.ca" userId="b2f3f786-26c0-415b-b8fc-6368ef7c0540" providerId="ADAL" clId="{7D819F32-A409-40BE-B42C-32CC0748C3F5}" dt="2024-04-16T21:13:29.106" v="487" actId="478"/>
          <ac:spMkLst>
            <pc:docMk/>
            <pc:sldMk cId="126251832" sldId="269"/>
            <ac:spMk id="2" creationId="{1165CEF9-8510-90CB-A370-0B998D80688B}"/>
          </ac:spMkLst>
        </pc:spChg>
        <pc:spChg chg="del">
          <ac:chgData name="sschenk@student.ubc.ca" userId="b2f3f786-26c0-415b-b8fc-6368ef7c0540" providerId="ADAL" clId="{7D819F32-A409-40BE-B42C-32CC0748C3F5}" dt="2024-04-16T21:13:27.779" v="486" actId="478"/>
          <ac:spMkLst>
            <pc:docMk/>
            <pc:sldMk cId="126251832" sldId="269"/>
            <ac:spMk id="3" creationId="{ABB8A4F7-BA54-7B46-0A29-B5AD3F1A52D0}"/>
          </ac:spMkLst>
        </pc:spChg>
        <pc:spChg chg="add mod">
          <ac:chgData name="sschenk@student.ubc.ca" userId="b2f3f786-26c0-415b-b8fc-6368ef7c0540" providerId="ADAL" clId="{7D819F32-A409-40BE-B42C-32CC0748C3F5}" dt="2024-04-16T21:13:29.701" v="489" actId="27636"/>
          <ac:spMkLst>
            <pc:docMk/>
            <pc:sldMk cId="126251832" sldId="269"/>
            <ac:spMk id="4" creationId="{0299F82D-CFF5-53FE-61F7-865A657010B0}"/>
          </ac:spMkLst>
        </pc:spChg>
        <pc:spChg chg="add mod">
          <ac:chgData name="sschenk@student.ubc.ca" userId="b2f3f786-26c0-415b-b8fc-6368ef7c0540" providerId="ADAL" clId="{7D819F32-A409-40BE-B42C-32CC0748C3F5}" dt="2024-04-16T21:13:29.594" v="488"/>
          <ac:spMkLst>
            <pc:docMk/>
            <pc:sldMk cId="126251832" sldId="269"/>
            <ac:spMk id="6" creationId="{C7E4CA3F-1FAC-FA13-3777-5D8DD9E3ED3B}"/>
          </ac:spMkLst>
        </pc:spChg>
        <pc:spChg chg="add mod">
          <ac:chgData name="sschenk@student.ubc.ca" userId="b2f3f786-26c0-415b-b8fc-6368ef7c0540" providerId="ADAL" clId="{7D819F32-A409-40BE-B42C-32CC0748C3F5}" dt="2024-04-16T21:13:29.594" v="488"/>
          <ac:spMkLst>
            <pc:docMk/>
            <pc:sldMk cId="126251832" sldId="269"/>
            <ac:spMk id="7" creationId="{7B327D8E-D9B7-D64F-36BD-A6594FEA3B3D}"/>
          </ac:spMkLst>
        </pc:spChg>
        <pc:spChg chg="add mod">
          <ac:chgData name="sschenk@student.ubc.ca" userId="b2f3f786-26c0-415b-b8fc-6368ef7c0540" providerId="ADAL" clId="{7D819F32-A409-40BE-B42C-32CC0748C3F5}" dt="2024-04-16T21:13:29.594" v="488"/>
          <ac:spMkLst>
            <pc:docMk/>
            <pc:sldMk cId="126251832" sldId="269"/>
            <ac:spMk id="8" creationId="{6176244D-B681-DC15-3C64-AF2B4AA1F346}"/>
          </ac:spMkLst>
        </pc:spChg>
        <pc:picChg chg="add mod">
          <ac:chgData name="sschenk@student.ubc.ca" userId="b2f3f786-26c0-415b-b8fc-6368ef7c0540" providerId="ADAL" clId="{7D819F32-A409-40BE-B42C-32CC0748C3F5}" dt="2024-04-16T21:13:29.594" v="488"/>
          <ac:picMkLst>
            <pc:docMk/>
            <pc:sldMk cId="126251832" sldId="269"/>
            <ac:picMk id="5" creationId="{7FF22478-4ED2-C295-B709-48A1EA328E20}"/>
          </ac:picMkLst>
        </pc:picChg>
      </pc:sldChg>
      <pc:sldChg chg="addSp modSp new mod">
        <pc:chgData name="sschenk@student.ubc.ca" userId="b2f3f786-26c0-415b-b8fc-6368ef7c0540" providerId="ADAL" clId="{7D819F32-A409-40BE-B42C-32CC0748C3F5}" dt="2024-04-16T21:13:40.841" v="492" actId="27636"/>
        <pc:sldMkLst>
          <pc:docMk/>
          <pc:sldMk cId="994505678" sldId="270"/>
        </pc:sldMkLst>
        <pc:spChg chg="add mod">
          <ac:chgData name="sschenk@student.ubc.ca" userId="b2f3f786-26c0-415b-b8fc-6368ef7c0540" providerId="ADAL" clId="{7D819F32-A409-40BE-B42C-32CC0748C3F5}" dt="2024-04-16T21:13:40.841" v="492" actId="27636"/>
          <ac:spMkLst>
            <pc:docMk/>
            <pc:sldMk cId="994505678" sldId="270"/>
            <ac:spMk id="5" creationId="{4C465F3F-BDAB-7731-73AA-1A10E9EE580A}"/>
          </ac:spMkLst>
        </pc:spChg>
        <pc:spChg chg="add mod">
          <ac:chgData name="sschenk@student.ubc.ca" userId="b2f3f786-26c0-415b-b8fc-6368ef7c0540" providerId="ADAL" clId="{7D819F32-A409-40BE-B42C-32CC0748C3F5}" dt="2024-04-16T21:13:40.750" v="491"/>
          <ac:spMkLst>
            <pc:docMk/>
            <pc:sldMk cId="994505678" sldId="270"/>
            <ac:spMk id="7" creationId="{FF5B3971-0275-B08D-AC77-BC1DBBBE3188}"/>
          </ac:spMkLst>
        </pc:spChg>
        <pc:spChg chg="add mod">
          <ac:chgData name="sschenk@student.ubc.ca" userId="b2f3f786-26c0-415b-b8fc-6368ef7c0540" providerId="ADAL" clId="{7D819F32-A409-40BE-B42C-32CC0748C3F5}" dt="2024-04-16T21:13:40.750" v="491"/>
          <ac:spMkLst>
            <pc:docMk/>
            <pc:sldMk cId="994505678" sldId="270"/>
            <ac:spMk id="8" creationId="{B9FDCD96-8AB6-5210-A940-FF4221185781}"/>
          </ac:spMkLst>
        </pc:spChg>
        <pc:spChg chg="add mod">
          <ac:chgData name="sschenk@student.ubc.ca" userId="b2f3f786-26c0-415b-b8fc-6368ef7c0540" providerId="ADAL" clId="{7D819F32-A409-40BE-B42C-32CC0748C3F5}" dt="2024-04-16T21:13:40.750" v="491"/>
          <ac:spMkLst>
            <pc:docMk/>
            <pc:sldMk cId="994505678" sldId="270"/>
            <ac:spMk id="9" creationId="{43E3EBF4-2BAD-5923-A8F7-2CC916BFB774}"/>
          </ac:spMkLst>
        </pc:spChg>
        <pc:picChg chg="add mod">
          <ac:chgData name="sschenk@student.ubc.ca" userId="b2f3f786-26c0-415b-b8fc-6368ef7c0540" providerId="ADAL" clId="{7D819F32-A409-40BE-B42C-32CC0748C3F5}" dt="2024-04-16T21:13:40.750" v="491"/>
          <ac:picMkLst>
            <pc:docMk/>
            <pc:sldMk cId="994505678" sldId="270"/>
            <ac:picMk id="4" creationId="{F6C3E524-DC3E-122A-2A65-377C4D9B2884}"/>
          </ac:picMkLst>
        </pc:picChg>
        <pc:picChg chg="add mod">
          <ac:chgData name="sschenk@student.ubc.ca" userId="b2f3f786-26c0-415b-b8fc-6368ef7c0540" providerId="ADAL" clId="{7D819F32-A409-40BE-B42C-32CC0748C3F5}" dt="2024-04-16T21:13:40.750" v="491"/>
          <ac:picMkLst>
            <pc:docMk/>
            <pc:sldMk cId="994505678" sldId="270"/>
            <ac:picMk id="6" creationId="{1D5C3552-7BA4-9623-365F-86AFDCF4E240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21:44.413" v="603"/>
        <pc:sldMkLst>
          <pc:docMk/>
          <pc:sldMk cId="2354758004" sldId="271"/>
        </pc:sldMkLst>
        <pc:spChg chg="add mod">
          <ac:chgData name="sschenk@student.ubc.ca" userId="b2f3f786-26c0-415b-b8fc-6368ef7c0540" providerId="ADAL" clId="{7D819F32-A409-40BE-B42C-32CC0748C3F5}" dt="2024-04-16T21:13:56.332" v="495" actId="27636"/>
          <ac:spMkLst>
            <pc:docMk/>
            <pc:sldMk cId="2354758004" sldId="271"/>
            <ac:spMk id="4" creationId="{C950DD44-070A-95B2-EB8D-6100E1A535B7}"/>
          </ac:spMkLst>
        </pc:spChg>
        <pc:spChg chg="add mod">
          <ac:chgData name="sschenk@student.ubc.ca" userId="b2f3f786-26c0-415b-b8fc-6368ef7c0540" providerId="ADAL" clId="{7D819F32-A409-40BE-B42C-32CC0748C3F5}" dt="2024-04-16T21:13:56.261" v="494"/>
          <ac:spMkLst>
            <pc:docMk/>
            <pc:sldMk cId="2354758004" sldId="271"/>
            <ac:spMk id="5" creationId="{0CA4DA6B-9301-DE84-AB1E-8E38D2E39CA1}"/>
          </ac:spMkLst>
        </pc:spChg>
        <pc:spChg chg="add mod">
          <ac:chgData name="sschenk@student.ubc.ca" userId="b2f3f786-26c0-415b-b8fc-6368ef7c0540" providerId="ADAL" clId="{7D819F32-A409-40BE-B42C-32CC0748C3F5}" dt="2024-04-16T21:13:56.261" v="494"/>
          <ac:spMkLst>
            <pc:docMk/>
            <pc:sldMk cId="2354758004" sldId="271"/>
            <ac:spMk id="6" creationId="{83D59EB0-8A0D-E31B-C690-438CE6CBAD30}"/>
          </ac:spMkLst>
        </pc:spChg>
        <pc:spChg chg="add">
          <ac:chgData name="sschenk@student.ubc.ca" userId="b2f3f786-26c0-415b-b8fc-6368ef7c0540" providerId="ADAL" clId="{7D819F32-A409-40BE-B42C-32CC0748C3F5}" dt="2024-04-16T21:21:41.016" v="602"/>
          <ac:spMkLst>
            <pc:docMk/>
            <pc:sldMk cId="2354758004" sldId="271"/>
            <ac:spMk id="8" creationId="{D8149D63-FE82-3E7E-39DA-D68CCE215445}"/>
          </ac:spMkLst>
        </pc:spChg>
        <pc:picChg chg="add del mod">
          <ac:chgData name="sschenk@student.ubc.ca" userId="b2f3f786-26c0-415b-b8fc-6368ef7c0540" providerId="ADAL" clId="{7D819F32-A409-40BE-B42C-32CC0748C3F5}" dt="2024-04-16T21:21:39.425" v="601" actId="478"/>
          <ac:picMkLst>
            <pc:docMk/>
            <pc:sldMk cId="2354758004" sldId="271"/>
            <ac:picMk id="7" creationId="{D05C84C9-1ED1-C118-FA96-0605303245EA}"/>
          </ac:picMkLst>
        </pc:picChg>
        <pc:picChg chg="add">
          <ac:chgData name="sschenk@student.ubc.ca" userId="b2f3f786-26c0-415b-b8fc-6368ef7c0540" providerId="ADAL" clId="{7D819F32-A409-40BE-B42C-32CC0748C3F5}" dt="2024-04-16T21:21:44.413" v="603"/>
          <ac:picMkLst>
            <pc:docMk/>
            <pc:sldMk cId="2354758004" sldId="271"/>
            <ac:picMk id="9" creationId="{B43D3D12-20F9-9B7A-DD93-B3AE157C63CA}"/>
          </ac:picMkLst>
        </pc:picChg>
      </pc:sldChg>
      <pc:sldChg chg="addSp delSp modSp new mod">
        <pc:chgData name="sschenk@student.ubc.ca" userId="b2f3f786-26c0-415b-b8fc-6368ef7c0540" providerId="ADAL" clId="{7D819F32-A409-40BE-B42C-32CC0748C3F5}" dt="2024-04-16T21:19:01.182" v="575" actId="1076"/>
        <pc:sldMkLst>
          <pc:docMk/>
          <pc:sldMk cId="1602497755" sldId="272"/>
        </pc:sldMkLst>
        <pc:spChg chg="del">
          <ac:chgData name="sschenk@student.ubc.ca" userId="b2f3f786-26c0-415b-b8fc-6368ef7c0540" providerId="ADAL" clId="{7D819F32-A409-40BE-B42C-32CC0748C3F5}" dt="2024-04-16T21:18:49.843" v="570"/>
          <ac:spMkLst>
            <pc:docMk/>
            <pc:sldMk cId="1602497755" sldId="272"/>
            <ac:spMk id="3" creationId="{E26C32CA-309C-8A9B-EBCD-E7A0F872B5CC}"/>
          </ac:spMkLst>
        </pc:spChg>
        <pc:spChg chg="add mod">
          <ac:chgData name="sschenk@student.ubc.ca" userId="b2f3f786-26c0-415b-b8fc-6368ef7c0540" providerId="ADAL" clId="{7D819F32-A409-40BE-B42C-32CC0748C3F5}" dt="2024-04-16T21:14:09.923" v="498" actId="27636"/>
          <ac:spMkLst>
            <pc:docMk/>
            <pc:sldMk cId="1602497755" sldId="272"/>
            <ac:spMk id="4" creationId="{7575F4A1-B268-A653-0313-04DAFE0B8FAA}"/>
          </ac:spMkLst>
        </pc:spChg>
        <pc:spChg chg="add mod">
          <ac:chgData name="sschenk@student.ubc.ca" userId="b2f3f786-26c0-415b-b8fc-6368ef7c0540" providerId="ADAL" clId="{7D819F32-A409-40BE-B42C-32CC0748C3F5}" dt="2024-04-16T21:14:09.828" v="497"/>
          <ac:spMkLst>
            <pc:docMk/>
            <pc:sldMk cId="1602497755" sldId="272"/>
            <ac:spMk id="5" creationId="{1B27E1B8-C3EC-B16F-6FBB-C224AB490E19}"/>
          </ac:spMkLst>
        </pc:spChg>
        <pc:spChg chg="add mod">
          <ac:chgData name="sschenk@student.ubc.ca" userId="b2f3f786-26c0-415b-b8fc-6368ef7c0540" providerId="ADAL" clId="{7D819F32-A409-40BE-B42C-32CC0748C3F5}" dt="2024-04-16T21:14:09.828" v="497"/>
          <ac:spMkLst>
            <pc:docMk/>
            <pc:sldMk cId="1602497755" sldId="272"/>
            <ac:spMk id="6" creationId="{F3BD2C33-C82F-147D-2257-8BA4367FCF9B}"/>
          </ac:spMkLst>
        </pc:spChg>
        <pc:spChg chg="add mod">
          <ac:chgData name="sschenk@student.ubc.ca" userId="b2f3f786-26c0-415b-b8fc-6368ef7c0540" providerId="ADAL" clId="{7D819F32-A409-40BE-B42C-32CC0748C3F5}" dt="2024-04-16T21:14:09.828" v="497"/>
          <ac:spMkLst>
            <pc:docMk/>
            <pc:sldMk cId="1602497755" sldId="272"/>
            <ac:spMk id="9" creationId="{1EC35DA0-941C-EAF6-17A9-3050B067E040}"/>
          </ac:spMkLst>
        </pc:spChg>
        <pc:spChg chg="add mod">
          <ac:chgData name="sschenk@student.ubc.ca" userId="b2f3f786-26c0-415b-b8fc-6368ef7c0540" providerId="ADAL" clId="{7D819F32-A409-40BE-B42C-32CC0748C3F5}" dt="2024-04-16T21:14:09.828" v="497"/>
          <ac:spMkLst>
            <pc:docMk/>
            <pc:sldMk cId="1602497755" sldId="272"/>
            <ac:spMk id="10" creationId="{8D93D84A-D503-1990-8666-BDC36CF8BB66}"/>
          </ac:spMkLst>
        </pc:spChg>
        <pc:picChg chg="add mod">
          <ac:chgData name="sschenk@student.ubc.ca" userId="b2f3f786-26c0-415b-b8fc-6368ef7c0540" providerId="ADAL" clId="{7D819F32-A409-40BE-B42C-32CC0748C3F5}" dt="2024-04-16T21:14:09.828" v="497"/>
          <ac:picMkLst>
            <pc:docMk/>
            <pc:sldMk cId="1602497755" sldId="272"/>
            <ac:picMk id="7" creationId="{778F6FDE-05A7-10CF-642D-2CC189CF2FE5}"/>
          </ac:picMkLst>
        </pc:picChg>
        <pc:picChg chg="add mod">
          <ac:chgData name="sschenk@student.ubc.ca" userId="b2f3f786-26c0-415b-b8fc-6368ef7c0540" providerId="ADAL" clId="{7D819F32-A409-40BE-B42C-32CC0748C3F5}" dt="2024-04-16T21:14:09.828" v="497"/>
          <ac:picMkLst>
            <pc:docMk/>
            <pc:sldMk cId="1602497755" sldId="272"/>
            <ac:picMk id="8" creationId="{112CA4E0-B879-50EB-5436-D1E02FEFF4D7}"/>
          </ac:picMkLst>
        </pc:picChg>
        <pc:picChg chg="add mod">
          <ac:chgData name="sschenk@student.ubc.ca" userId="b2f3f786-26c0-415b-b8fc-6368ef7c0540" providerId="ADAL" clId="{7D819F32-A409-40BE-B42C-32CC0748C3F5}" dt="2024-04-16T21:19:01.182" v="575" actId="1076"/>
          <ac:picMkLst>
            <pc:docMk/>
            <pc:sldMk cId="1602497755" sldId="272"/>
            <ac:picMk id="2050" creationId="{1EBC6577-65F2-CAD6-990D-3AE9E16AADD1}"/>
          </ac:picMkLst>
        </pc:picChg>
      </pc:sldChg>
      <pc:sldChg chg="addSp modSp new">
        <pc:chgData name="sschenk@student.ubc.ca" userId="b2f3f786-26c0-415b-b8fc-6368ef7c0540" providerId="ADAL" clId="{7D819F32-A409-40BE-B42C-32CC0748C3F5}" dt="2024-04-16T21:14:19.388" v="503" actId="27636"/>
        <pc:sldMkLst>
          <pc:docMk/>
          <pc:sldMk cId="1310333006" sldId="273"/>
        </pc:sldMkLst>
        <pc:spChg chg="add mod">
          <ac:chgData name="sschenk@student.ubc.ca" userId="b2f3f786-26c0-415b-b8fc-6368ef7c0540" providerId="ADAL" clId="{7D819F32-A409-40BE-B42C-32CC0748C3F5}" dt="2024-04-16T21:14:19.388" v="503" actId="27636"/>
          <ac:spMkLst>
            <pc:docMk/>
            <pc:sldMk cId="1310333006" sldId="273"/>
            <ac:spMk id="4" creationId="{A9CC796F-4E20-D2A0-0DCB-AE82715E4AD6}"/>
          </ac:spMkLst>
        </pc:spChg>
        <pc:spChg chg="add mod">
          <ac:chgData name="sschenk@student.ubc.ca" userId="b2f3f786-26c0-415b-b8fc-6368ef7c0540" providerId="ADAL" clId="{7D819F32-A409-40BE-B42C-32CC0748C3F5}" dt="2024-04-16T21:14:19.388" v="503" actId="27636"/>
          <ac:spMkLst>
            <pc:docMk/>
            <pc:sldMk cId="1310333006" sldId="273"/>
            <ac:spMk id="5" creationId="{88CBBF06-E07D-CB8B-7A3E-F1DEACA37954}"/>
          </ac:spMkLst>
        </pc:spChg>
        <pc:spChg chg="add mod">
          <ac:chgData name="sschenk@student.ubc.ca" userId="b2f3f786-26c0-415b-b8fc-6368ef7c0540" providerId="ADAL" clId="{7D819F32-A409-40BE-B42C-32CC0748C3F5}" dt="2024-04-16T21:14:19.388" v="503" actId="27636"/>
          <ac:spMkLst>
            <pc:docMk/>
            <pc:sldMk cId="1310333006" sldId="273"/>
            <ac:spMk id="6" creationId="{F0D5DF16-0DF2-481A-E6A7-2973847CBEF5}"/>
          </ac:spMkLst>
        </pc:spChg>
        <pc:spChg chg="add mod">
          <ac:chgData name="sschenk@student.ubc.ca" userId="b2f3f786-26c0-415b-b8fc-6368ef7c0540" providerId="ADAL" clId="{7D819F32-A409-40BE-B42C-32CC0748C3F5}" dt="2024-04-16T21:14:19.388" v="503" actId="27636"/>
          <ac:spMkLst>
            <pc:docMk/>
            <pc:sldMk cId="1310333006" sldId="273"/>
            <ac:spMk id="9" creationId="{3959EEE9-40BB-6AD4-CE0A-F8D30C0324D2}"/>
          </ac:spMkLst>
        </pc:spChg>
        <pc:spChg chg="add mod">
          <ac:chgData name="sschenk@student.ubc.ca" userId="b2f3f786-26c0-415b-b8fc-6368ef7c0540" providerId="ADAL" clId="{7D819F32-A409-40BE-B42C-32CC0748C3F5}" dt="2024-04-16T21:14:19.388" v="503" actId="27636"/>
          <ac:spMkLst>
            <pc:docMk/>
            <pc:sldMk cId="1310333006" sldId="273"/>
            <ac:spMk id="10" creationId="{09A6FE3E-9EF3-5B59-8ADC-F62533965DAA}"/>
          </ac:spMkLst>
        </pc:spChg>
        <pc:spChg chg="add mod">
          <ac:chgData name="sschenk@student.ubc.ca" userId="b2f3f786-26c0-415b-b8fc-6368ef7c0540" providerId="ADAL" clId="{7D819F32-A409-40BE-B42C-32CC0748C3F5}" dt="2024-04-16T21:14:19.388" v="503" actId="27636"/>
          <ac:spMkLst>
            <pc:docMk/>
            <pc:sldMk cId="1310333006" sldId="273"/>
            <ac:spMk id="11" creationId="{EDAE5223-E957-6588-053B-C66E04D62BDA}"/>
          </ac:spMkLst>
        </pc:spChg>
        <pc:spChg chg="add mod">
          <ac:chgData name="sschenk@student.ubc.ca" userId="b2f3f786-26c0-415b-b8fc-6368ef7c0540" providerId="ADAL" clId="{7D819F32-A409-40BE-B42C-32CC0748C3F5}" dt="2024-04-16T21:14:19.388" v="503" actId="27636"/>
          <ac:spMkLst>
            <pc:docMk/>
            <pc:sldMk cId="1310333006" sldId="273"/>
            <ac:spMk id="12" creationId="{B253027F-F8F4-011E-382F-20A20BE25BFE}"/>
          </ac:spMkLst>
        </pc:spChg>
        <pc:picChg chg="add mod">
          <ac:chgData name="sschenk@student.ubc.ca" userId="b2f3f786-26c0-415b-b8fc-6368ef7c0540" providerId="ADAL" clId="{7D819F32-A409-40BE-B42C-32CC0748C3F5}" dt="2024-04-16T21:14:19.388" v="503" actId="27636"/>
          <ac:picMkLst>
            <pc:docMk/>
            <pc:sldMk cId="1310333006" sldId="273"/>
            <ac:picMk id="7" creationId="{D6373425-4792-6334-E91F-64AE7D1B2A55}"/>
          </ac:picMkLst>
        </pc:picChg>
        <pc:picChg chg="add mod">
          <ac:chgData name="sschenk@student.ubc.ca" userId="b2f3f786-26c0-415b-b8fc-6368ef7c0540" providerId="ADAL" clId="{7D819F32-A409-40BE-B42C-32CC0748C3F5}" dt="2024-04-16T21:14:19.388" v="503" actId="27636"/>
          <ac:picMkLst>
            <pc:docMk/>
            <pc:sldMk cId="1310333006" sldId="273"/>
            <ac:picMk id="8" creationId="{A82226A2-B324-5B7D-FCAD-D81EA86CF442}"/>
          </ac:picMkLst>
        </pc:picChg>
      </pc:sldChg>
      <pc:sldChg chg="addSp modSp new mod">
        <pc:chgData name="sschenk@student.ubc.ca" userId="b2f3f786-26c0-415b-b8fc-6368ef7c0540" providerId="ADAL" clId="{7D819F32-A409-40BE-B42C-32CC0748C3F5}" dt="2024-04-16T21:14:29.727" v="506" actId="27636"/>
        <pc:sldMkLst>
          <pc:docMk/>
          <pc:sldMk cId="3925305545" sldId="274"/>
        </pc:sldMkLst>
        <pc:spChg chg="add mod">
          <ac:chgData name="sschenk@student.ubc.ca" userId="b2f3f786-26c0-415b-b8fc-6368ef7c0540" providerId="ADAL" clId="{7D819F32-A409-40BE-B42C-32CC0748C3F5}" dt="2024-04-16T21:14:29.727" v="506" actId="27636"/>
          <ac:spMkLst>
            <pc:docMk/>
            <pc:sldMk cId="3925305545" sldId="274"/>
            <ac:spMk id="4" creationId="{F3132F83-740F-B65D-FD37-6362A80FDB9D}"/>
          </ac:spMkLst>
        </pc:spChg>
        <pc:spChg chg="add mod">
          <ac:chgData name="sschenk@student.ubc.ca" userId="b2f3f786-26c0-415b-b8fc-6368ef7c0540" providerId="ADAL" clId="{7D819F32-A409-40BE-B42C-32CC0748C3F5}" dt="2024-04-16T21:14:29.649" v="505"/>
          <ac:spMkLst>
            <pc:docMk/>
            <pc:sldMk cId="3925305545" sldId="274"/>
            <ac:spMk id="5" creationId="{84578FCF-A2CF-3EA6-48B6-1F88FA7E2E4B}"/>
          </ac:spMkLst>
        </pc:spChg>
        <pc:spChg chg="add mod">
          <ac:chgData name="sschenk@student.ubc.ca" userId="b2f3f786-26c0-415b-b8fc-6368ef7c0540" providerId="ADAL" clId="{7D819F32-A409-40BE-B42C-32CC0748C3F5}" dt="2024-04-16T21:14:29.649" v="505"/>
          <ac:spMkLst>
            <pc:docMk/>
            <pc:sldMk cId="3925305545" sldId="274"/>
            <ac:spMk id="6" creationId="{D649596B-0E79-909F-9138-813AA26741EF}"/>
          </ac:spMkLst>
        </pc:spChg>
        <pc:spChg chg="add mod">
          <ac:chgData name="sschenk@student.ubc.ca" userId="b2f3f786-26c0-415b-b8fc-6368ef7c0540" providerId="ADAL" clId="{7D819F32-A409-40BE-B42C-32CC0748C3F5}" dt="2024-04-16T21:14:29.649" v="505"/>
          <ac:spMkLst>
            <pc:docMk/>
            <pc:sldMk cId="3925305545" sldId="274"/>
            <ac:spMk id="9" creationId="{2B90D1B9-A5E5-9FBC-D174-1EE336625C18}"/>
          </ac:spMkLst>
        </pc:spChg>
        <pc:spChg chg="add mod">
          <ac:chgData name="sschenk@student.ubc.ca" userId="b2f3f786-26c0-415b-b8fc-6368ef7c0540" providerId="ADAL" clId="{7D819F32-A409-40BE-B42C-32CC0748C3F5}" dt="2024-04-16T21:14:29.649" v="505"/>
          <ac:spMkLst>
            <pc:docMk/>
            <pc:sldMk cId="3925305545" sldId="274"/>
            <ac:spMk id="10" creationId="{0614CA9F-C67C-6620-CDAA-1D3E1BBF6E6C}"/>
          </ac:spMkLst>
        </pc:spChg>
        <pc:picChg chg="add mod">
          <ac:chgData name="sschenk@student.ubc.ca" userId="b2f3f786-26c0-415b-b8fc-6368ef7c0540" providerId="ADAL" clId="{7D819F32-A409-40BE-B42C-32CC0748C3F5}" dt="2024-04-16T21:14:29.649" v="505"/>
          <ac:picMkLst>
            <pc:docMk/>
            <pc:sldMk cId="3925305545" sldId="274"/>
            <ac:picMk id="7" creationId="{39AF75C0-1341-1F6B-BD07-BBB217295778}"/>
          </ac:picMkLst>
        </pc:picChg>
        <pc:picChg chg="add mod">
          <ac:chgData name="sschenk@student.ubc.ca" userId="b2f3f786-26c0-415b-b8fc-6368ef7c0540" providerId="ADAL" clId="{7D819F32-A409-40BE-B42C-32CC0748C3F5}" dt="2024-04-16T21:14:29.649" v="505"/>
          <ac:picMkLst>
            <pc:docMk/>
            <pc:sldMk cId="3925305545" sldId="274"/>
            <ac:picMk id="8" creationId="{82516016-9A8B-1AEA-1E1B-A457E76AE085}"/>
          </ac:picMkLst>
        </pc:picChg>
      </pc:sldChg>
      <pc:sldChg chg="addSp modSp new">
        <pc:chgData name="sschenk@student.ubc.ca" userId="b2f3f786-26c0-415b-b8fc-6368ef7c0540" providerId="ADAL" clId="{7D819F32-A409-40BE-B42C-32CC0748C3F5}" dt="2024-04-16T21:14:39.736" v="510" actId="27636"/>
        <pc:sldMkLst>
          <pc:docMk/>
          <pc:sldMk cId="3295120457" sldId="275"/>
        </pc:sldMkLst>
        <pc:spChg chg="add mod">
          <ac:chgData name="sschenk@student.ubc.ca" userId="b2f3f786-26c0-415b-b8fc-6368ef7c0540" providerId="ADAL" clId="{7D819F32-A409-40BE-B42C-32CC0748C3F5}" dt="2024-04-16T21:14:39.736" v="510" actId="27636"/>
          <ac:spMkLst>
            <pc:docMk/>
            <pc:sldMk cId="3295120457" sldId="275"/>
            <ac:spMk id="5" creationId="{CA67AAB0-2980-D47A-85F8-09FB8E46FB3C}"/>
          </ac:spMkLst>
        </pc:spChg>
        <pc:spChg chg="add mod">
          <ac:chgData name="sschenk@student.ubc.ca" userId="b2f3f786-26c0-415b-b8fc-6368ef7c0540" providerId="ADAL" clId="{7D819F32-A409-40BE-B42C-32CC0748C3F5}" dt="2024-04-16T21:14:39.736" v="510" actId="27636"/>
          <ac:spMkLst>
            <pc:docMk/>
            <pc:sldMk cId="3295120457" sldId="275"/>
            <ac:spMk id="6" creationId="{9823FBBD-85AD-E334-2ABF-29128912388D}"/>
          </ac:spMkLst>
        </pc:spChg>
        <pc:spChg chg="add mod">
          <ac:chgData name="sschenk@student.ubc.ca" userId="b2f3f786-26c0-415b-b8fc-6368ef7c0540" providerId="ADAL" clId="{7D819F32-A409-40BE-B42C-32CC0748C3F5}" dt="2024-04-16T21:14:39.736" v="510" actId="27636"/>
          <ac:spMkLst>
            <pc:docMk/>
            <pc:sldMk cId="3295120457" sldId="275"/>
            <ac:spMk id="7" creationId="{05057BCD-38C7-570C-8A75-0ECDCA5A00AA}"/>
          </ac:spMkLst>
        </pc:spChg>
        <pc:spChg chg="add mod">
          <ac:chgData name="sschenk@student.ubc.ca" userId="b2f3f786-26c0-415b-b8fc-6368ef7c0540" providerId="ADAL" clId="{7D819F32-A409-40BE-B42C-32CC0748C3F5}" dt="2024-04-16T21:14:39.736" v="510" actId="27636"/>
          <ac:spMkLst>
            <pc:docMk/>
            <pc:sldMk cId="3295120457" sldId="275"/>
            <ac:spMk id="9" creationId="{0F553146-8D25-6922-2374-6AB63A384D98}"/>
          </ac:spMkLst>
        </pc:spChg>
        <pc:picChg chg="add mod">
          <ac:chgData name="sschenk@student.ubc.ca" userId="b2f3f786-26c0-415b-b8fc-6368ef7c0540" providerId="ADAL" clId="{7D819F32-A409-40BE-B42C-32CC0748C3F5}" dt="2024-04-16T21:14:39.736" v="510" actId="27636"/>
          <ac:picMkLst>
            <pc:docMk/>
            <pc:sldMk cId="3295120457" sldId="275"/>
            <ac:picMk id="4" creationId="{6FEB8E2C-52DE-54A1-170D-320943578063}"/>
          </ac:picMkLst>
        </pc:picChg>
        <pc:picChg chg="add mod">
          <ac:chgData name="sschenk@student.ubc.ca" userId="b2f3f786-26c0-415b-b8fc-6368ef7c0540" providerId="ADAL" clId="{7D819F32-A409-40BE-B42C-32CC0748C3F5}" dt="2024-04-16T21:14:39.736" v="510" actId="27636"/>
          <ac:picMkLst>
            <pc:docMk/>
            <pc:sldMk cId="3295120457" sldId="275"/>
            <ac:picMk id="8" creationId="{6D1692D0-DE47-AA9B-8775-CC0869EF1A92}"/>
          </ac:picMkLst>
        </pc:picChg>
      </pc:sldChg>
      <pc:sldChg chg="addSp modSp new mod">
        <pc:chgData name="sschenk@student.ubc.ca" userId="b2f3f786-26c0-415b-b8fc-6368ef7c0540" providerId="ADAL" clId="{7D819F32-A409-40BE-B42C-32CC0748C3F5}" dt="2024-04-16T21:15:52.760" v="545" actId="1076"/>
        <pc:sldMkLst>
          <pc:docMk/>
          <pc:sldMk cId="1475134239" sldId="276"/>
        </pc:sldMkLst>
        <pc:spChg chg="add mod">
          <ac:chgData name="sschenk@student.ubc.ca" userId="b2f3f786-26c0-415b-b8fc-6368ef7c0540" providerId="ADAL" clId="{7D819F32-A409-40BE-B42C-32CC0748C3F5}" dt="2024-04-16T21:14:50.783" v="513" actId="27636"/>
          <ac:spMkLst>
            <pc:docMk/>
            <pc:sldMk cId="1475134239" sldId="276"/>
            <ac:spMk id="4" creationId="{340CDE7C-BD2A-01DB-C8B3-92B2096B7644}"/>
          </ac:spMkLst>
        </pc:spChg>
        <pc:spChg chg="add mod">
          <ac:chgData name="sschenk@student.ubc.ca" userId="b2f3f786-26c0-415b-b8fc-6368ef7c0540" providerId="ADAL" clId="{7D819F32-A409-40BE-B42C-32CC0748C3F5}" dt="2024-04-16T21:14:50.783" v="513" actId="27636"/>
          <ac:spMkLst>
            <pc:docMk/>
            <pc:sldMk cId="1475134239" sldId="276"/>
            <ac:spMk id="5" creationId="{35B212BD-3301-7BC1-DD45-94B1A7A8D697}"/>
          </ac:spMkLst>
        </pc:spChg>
        <pc:spChg chg="add mod">
          <ac:chgData name="sschenk@student.ubc.ca" userId="b2f3f786-26c0-415b-b8fc-6368ef7c0540" providerId="ADAL" clId="{7D819F32-A409-40BE-B42C-32CC0748C3F5}" dt="2024-04-16T21:15:02.237" v="514" actId="1076"/>
          <ac:spMkLst>
            <pc:docMk/>
            <pc:sldMk cId="1475134239" sldId="276"/>
            <ac:spMk id="6" creationId="{5E7B8CA1-54BA-858C-16BB-7540C80D00BB}"/>
          </ac:spMkLst>
        </pc:spChg>
        <pc:spChg chg="add mod">
          <ac:chgData name="sschenk@student.ubc.ca" userId="b2f3f786-26c0-415b-b8fc-6368ef7c0540" providerId="ADAL" clId="{7D819F32-A409-40BE-B42C-32CC0748C3F5}" dt="2024-04-16T21:14:50.783" v="513" actId="27636"/>
          <ac:spMkLst>
            <pc:docMk/>
            <pc:sldMk cId="1475134239" sldId="276"/>
            <ac:spMk id="7" creationId="{2296B891-F1EF-DA44-61E1-51C79FC2AD59}"/>
          </ac:spMkLst>
        </pc:spChg>
        <pc:spChg chg="add mod">
          <ac:chgData name="sschenk@student.ubc.ca" userId="b2f3f786-26c0-415b-b8fc-6368ef7c0540" providerId="ADAL" clId="{7D819F32-A409-40BE-B42C-32CC0748C3F5}" dt="2024-04-16T21:14:50.783" v="513" actId="27636"/>
          <ac:spMkLst>
            <pc:docMk/>
            <pc:sldMk cId="1475134239" sldId="276"/>
            <ac:spMk id="8" creationId="{AC3D3B9F-B3FD-8D0E-E32D-7E3297D2A445}"/>
          </ac:spMkLst>
        </pc:spChg>
        <pc:spChg chg="add mod">
          <ac:chgData name="sschenk@student.ubc.ca" userId="b2f3f786-26c0-415b-b8fc-6368ef7c0540" providerId="ADAL" clId="{7D819F32-A409-40BE-B42C-32CC0748C3F5}" dt="2024-04-16T21:14:50.783" v="513" actId="27636"/>
          <ac:spMkLst>
            <pc:docMk/>
            <pc:sldMk cId="1475134239" sldId="276"/>
            <ac:spMk id="11" creationId="{8E4240E4-1B20-F7A9-556D-74461910B75A}"/>
          </ac:spMkLst>
        </pc:spChg>
        <pc:spChg chg="add mod">
          <ac:chgData name="sschenk@student.ubc.ca" userId="b2f3f786-26c0-415b-b8fc-6368ef7c0540" providerId="ADAL" clId="{7D819F32-A409-40BE-B42C-32CC0748C3F5}" dt="2024-04-16T21:15:13.046" v="515" actId="1076"/>
          <ac:spMkLst>
            <pc:docMk/>
            <pc:sldMk cId="1475134239" sldId="276"/>
            <ac:spMk id="12" creationId="{D031BE59-8460-1BD9-8C6E-3A096037A14A}"/>
          </ac:spMkLst>
        </pc:spChg>
        <pc:spChg chg="add mod">
          <ac:chgData name="sschenk@student.ubc.ca" userId="b2f3f786-26c0-415b-b8fc-6368ef7c0540" providerId="ADAL" clId="{7D819F32-A409-40BE-B42C-32CC0748C3F5}" dt="2024-04-16T21:15:52.760" v="545" actId="1076"/>
          <ac:spMkLst>
            <pc:docMk/>
            <pc:sldMk cId="1475134239" sldId="276"/>
            <ac:spMk id="13" creationId="{7775B057-C7EB-2EB1-C520-FB5D185893B9}"/>
          </ac:spMkLst>
        </pc:spChg>
        <pc:picChg chg="add mod">
          <ac:chgData name="sschenk@student.ubc.ca" userId="b2f3f786-26c0-415b-b8fc-6368ef7c0540" providerId="ADAL" clId="{7D819F32-A409-40BE-B42C-32CC0748C3F5}" dt="2024-04-16T21:14:50.783" v="513" actId="27636"/>
          <ac:picMkLst>
            <pc:docMk/>
            <pc:sldMk cId="1475134239" sldId="276"/>
            <ac:picMk id="9" creationId="{8A44DA38-4DEE-F437-B4C8-027517A8B99B}"/>
          </ac:picMkLst>
        </pc:picChg>
        <pc:picChg chg="add mod">
          <ac:chgData name="sschenk@student.ubc.ca" userId="b2f3f786-26c0-415b-b8fc-6368ef7c0540" providerId="ADAL" clId="{7D819F32-A409-40BE-B42C-32CC0748C3F5}" dt="2024-04-16T21:14:50.783" v="513" actId="27636"/>
          <ac:picMkLst>
            <pc:docMk/>
            <pc:sldMk cId="1475134239" sldId="276"/>
            <ac:picMk id="10" creationId="{6A29B2E8-46EC-159C-D0B1-8CB83B31E455}"/>
          </ac:picMkLst>
        </pc:picChg>
      </pc:sldChg>
      <pc:sldChg chg="addSp modSp new mod">
        <pc:chgData name="sschenk@student.ubc.ca" userId="b2f3f786-26c0-415b-b8fc-6368ef7c0540" providerId="ADAL" clId="{7D819F32-A409-40BE-B42C-32CC0748C3F5}" dt="2024-04-16T21:16:08.554" v="550" actId="27636"/>
        <pc:sldMkLst>
          <pc:docMk/>
          <pc:sldMk cId="1299102407" sldId="277"/>
        </pc:sldMkLst>
        <pc:spChg chg="add mod">
          <ac:chgData name="sschenk@student.ubc.ca" userId="b2f3f786-26c0-415b-b8fc-6368ef7c0540" providerId="ADAL" clId="{7D819F32-A409-40BE-B42C-32CC0748C3F5}" dt="2024-04-16T21:16:08.544" v="548" actId="27636"/>
          <ac:spMkLst>
            <pc:docMk/>
            <pc:sldMk cId="1299102407" sldId="277"/>
            <ac:spMk id="4" creationId="{26EE8D33-36C0-7E0C-536D-189B00BF9585}"/>
          </ac:spMkLst>
        </pc:spChg>
        <pc:spChg chg="add mod">
          <ac:chgData name="sschenk@student.ubc.ca" userId="b2f3f786-26c0-415b-b8fc-6368ef7c0540" providerId="ADAL" clId="{7D819F32-A409-40BE-B42C-32CC0748C3F5}" dt="2024-04-16T21:16:08.554" v="550" actId="27636"/>
          <ac:spMkLst>
            <pc:docMk/>
            <pc:sldMk cId="1299102407" sldId="277"/>
            <ac:spMk id="5" creationId="{AAF02BF5-101A-3001-C90E-E88F5F480006}"/>
          </ac:spMkLst>
        </pc:spChg>
        <pc:spChg chg="add mod">
          <ac:chgData name="sschenk@student.ubc.ca" userId="b2f3f786-26c0-415b-b8fc-6368ef7c0540" providerId="ADAL" clId="{7D819F32-A409-40BE-B42C-32CC0748C3F5}" dt="2024-04-16T21:16:08.552" v="549" actId="27636"/>
          <ac:spMkLst>
            <pc:docMk/>
            <pc:sldMk cId="1299102407" sldId="277"/>
            <ac:spMk id="6" creationId="{88BC5BFA-E81C-F295-37DC-77AC8EDA9C67}"/>
          </ac:spMkLst>
        </pc:spChg>
        <pc:spChg chg="add mod">
          <ac:chgData name="sschenk@student.ubc.ca" userId="b2f3f786-26c0-415b-b8fc-6368ef7c0540" providerId="ADAL" clId="{7D819F32-A409-40BE-B42C-32CC0748C3F5}" dt="2024-04-16T21:16:08.448" v="547"/>
          <ac:spMkLst>
            <pc:docMk/>
            <pc:sldMk cId="1299102407" sldId="277"/>
            <ac:spMk id="23" creationId="{D1BEA938-AC9B-BA65-AA10-8E90EEDD1A4D}"/>
          </ac:spMkLst>
        </pc:spChg>
        <pc:grpChg chg="add mod">
          <ac:chgData name="sschenk@student.ubc.ca" userId="b2f3f786-26c0-415b-b8fc-6368ef7c0540" providerId="ADAL" clId="{7D819F32-A409-40BE-B42C-32CC0748C3F5}" dt="2024-04-16T21:16:08.448" v="547"/>
          <ac:grpSpMkLst>
            <pc:docMk/>
            <pc:sldMk cId="1299102407" sldId="277"/>
            <ac:grpSpMk id="9" creationId="{51508A3C-3A65-48A4-D696-7EA7FAE9F45E}"/>
          </ac:grpSpMkLst>
        </pc:grpChg>
        <pc:grpChg chg="add mod">
          <ac:chgData name="sschenk@student.ubc.ca" userId="b2f3f786-26c0-415b-b8fc-6368ef7c0540" providerId="ADAL" clId="{7D819F32-A409-40BE-B42C-32CC0748C3F5}" dt="2024-04-16T21:16:08.448" v="547"/>
          <ac:grpSpMkLst>
            <pc:docMk/>
            <pc:sldMk cId="1299102407" sldId="277"/>
            <ac:grpSpMk id="15" creationId="{735421B1-A283-096E-F1EB-2D40DF0D696F}"/>
          </ac:grpSpMkLst>
        </pc:grpChg>
        <pc:picChg chg="add mod">
          <ac:chgData name="sschenk@student.ubc.ca" userId="b2f3f786-26c0-415b-b8fc-6368ef7c0540" providerId="ADAL" clId="{7D819F32-A409-40BE-B42C-32CC0748C3F5}" dt="2024-04-16T21:16:08.448" v="547"/>
          <ac:picMkLst>
            <pc:docMk/>
            <pc:sldMk cId="1299102407" sldId="277"/>
            <ac:picMk id="7" creationId="{4427C193-A412-E6B6-40E0-34EB85BC4CA7}"/>
          </ac:picMkLst>
        </pc:picChg>
        <pc:picChg chg="add mod">
          <ac:chgData name="sschenk@student.ubc.ca" userId="b2f3f786-26c0-415b-b8fc-6368ef7c0540" providerId="ADAL" clId="{7D819F32-A409-40BE-B42C-32CC0748C3F5}" dt="2024-04-16T21:16:08.448" v="547"/>
          <ac:picMkLst>
            <pc:docMk/>
            <pc:sldMk cId="1299102407" sldId="277"/>
            <ac:picMk id="8" creationId="{20E2C3B7-CDD0-ECE3-3EFE-E0C6A8BA8BE2}"/>
          </ac:picMkLst>
        </pc:picChg>
        <pc:picChg chg="add mod">
          <ac:chgData name="sschenk@student.ubc.ca" userId="b2f3f786-26c0-415b-b8fc-6368ef7c0540" providerId="ADAL" clId="{7D819F32-A409-40BE-B42C-32CC0748C3F5}" dt="2024-04-16T21:16:08.448" v="547"/>
          <ac:picMkLst>
            <pc:docMk/>
            <pc:sldMk cId="1299102407" sldId="277"/>
            <ac:picMk id="21" creationId="{0B6531FB-6DF3-30D6-EB34-E7DEEA23437F}"/>
          </ac:picMkLst>
        </pc:picChg>
        <pc:picChg chg="add mod">
          <ac:chgData name="sschenk@student.ubc.ca" userId="b2f3f786-26c0-415b-b8fc-6368ef7c0540" providerId="ADAL" clId="{7D819F32-A409-40BE-B42C-32CC0748C3F5}" dt="2024-04-16T21:16:08.448" v="547"/>
          <ac:picMkLst>
            <pc:docMk/>
            <pc:sldMk cId="1299102407" sldId="277"/>
            <ac:picMk id="22" creationId="{40DD7974-CA21-3744-92C4-1755681CC74C}"/>
          </ac:picMkLst>
        </pc:picChg>
        <pc:cxnChg chg="mod">
          <ac:chgData name="sschenk@student.ubc.ca" userId="b2f3f786-26c0-415b-b8fc-6368ef7c0540" providerId="ADAL" clId="{7D819F32-A409-40BE-B42C-32CC0748C3F5}" dt="2024-04-16T21:16:08.448" v="547"/>
          <ac:cxnSpMkLst>
            <pc:docMk/>
            <pc:sldMk cId="1299102407" sldId="277"/>
            <ac:cxnSpMk id="10" creationId="{B24BFD99-E28F-E8E1-366A-CA2F96F2B86D}"/>
          </ac:cxnSpMkLst>
        </pc:cxnChg>
        <pc:cxnChg chg="mod">
          <ac:chgData name="sschenk@student.ubc.ca" userId="b2f3f786-26c0-415b-b8fc-6368ef7c0540" providerId="ADAL" clId="{7D819F32-A409-40BE-B42C-32CC0748C3F5}" dt="2024-04-16T21:16:08.448" v="547"/>
          <ac:cxnSpMkLst>
            <pc:docMk/>
            <pc:sldMk cId="1299102407" sldId="277"/>
            <ac:cxnSpMk id="11" creationId="{80ADBB90-CE0C-7FD6-23B5-38CE2A6C4992}"/>
          </ac:cxnSpMkLst>
        </pc:cxnChg>
        <pc:cxnChg chg="mod">
          <ac:chgData name="sschenk@student.ubc.ca" userId="b2f3f786-26c0-415b-b8fc-6368ef7c0540" providerId="ADAL" clId="{7D819F32-A409-40BE-B42C-32CC0748C3F5}" dt="2024-04-16T21:16:08.448" v="547"/>
          <ac:cxnSpMkLst>
            <pc:docMk/>
            <pc:sldMk cId="1299102407" sldId="277"/>
            <ac:cxnSpMk id="12" creationId="{98D268E4-5C69-61AD-4136-FD2BD602F159}"/>
          </ac:cxnSpMkLst>
        </pc:cxnChg>
        <pc:cxnChg chg="mod">
          <ac:chgData name="sschenk@student.ubc.ca" userId="b2f3f786-26c0-415b-b8fc-6368ef7c0540" providerId="ADAL" clId="{7D819F32-A409-40BE-B42C-32CC0748C3F5}" dt="2024-04-16T21:16:08.448" v="547"/>
          <ac:cxnSpMkLst>
            <pc:docMk/>
            <pc:sldMk cId="1299102407" sldId="277"/>
            <ac:cxnSpMk id="13" creationId="{1CE87312-7D55-8865-EF80-46440ECDA838}"/>
          </ac:cxnSpMkLst>
        </pc:cxnChg>
        <pc:cxnChg chg="mod">
          <ac:chgData name="sschenk@student.ubc.ca" userId="b2f3f786-26c0-415b-b8fc-6368ef7c0540" providerId="ADAL" clId="{7D819F32-A409-40BE-B42C-32CC0748C3F5}" dt="2024-04-16T21:16:08.448" v="547"/>
          <ac:cxnSpMkLst>
            <pc:docMk/>
            <pc:sldMk cId="1299102407" sldId="277"/>
            <ac:cxnSpMk id="14" creationId="{CED8A5CE-5718-89E4-4742-0A52B2FBBC8E}"/>
          </ac:cxnSpMkLst>
        </pc:cxnChg>
        <pc:cxnChg chg="mod">
          <ac:chgData name="sschenk@student.ubc.ca" userId="b2f3f786-26c0-415b-b8fc-6368ef7c0540" providerId="ADAL" clId="{7D819F32-A409-40BE-B42C-32CC0748C3F5}" dt="2024-04-16T21:16:08.448" v="547"/>
          <ac:cxnSpMkLst>
            <pc:docMk/>
            <pc:sldMk cId="1299102407" sldId="277"/>
            <ac:cxnSpMk id="16" creationId="{97F34E7D-FDD8-E5DF-47BA-B31E2561B23C}"/>
          </ac:cxnSpMkLst>
        </pc:cxnChg>
        <pc:cxnChg chg="mod">
          <ac:chgData name="sschenk@student.ubc.ca" userId="b2f3f786-26c0-415b-b8fc-6368ef7c0540" providerId="ADAL" clId="{7D819F32-A409-40BE-B42C-32CC0748C3F5}" dt="2024-04-16T21:16:08.448" v="547"/>
          <ac:cxnSpMkLst>
            <pc:docMk/>
            <pc:sldMk cId="1299102407" sldId="277"/>
            <ac:cxnSpMk id="17" creationId="{9D892130-9F40-DDE0-18AD-A8F286489AA0}"/>
          </ac:cxnSpMkLst>
        </pc:cxnChg>
        <pc:cxnChg chg="mod">
          <ac:chgData name="sschenk@student.ubc.ca" userId="b2f3f786-26c0-415b-b8fc-6368ef7c0540" providerId="ADAL" clId="{7D819F32-A409-40BE-B42C-32CC0748C3F5}" dt="2024-04-16T21:16:08.448" v="547"/>
          <ac:cxnSpMkLst>
            <pc:docMk/>
            <pc:sldMk cId="1299102407" sldId="277"/>
            <ac:cxnSpMk id="18" creationId="{4921083B-0F54-344F-5B75-6CBB61EF9422}"/>
          </ac:cxnSpMkLst>
        </pc:cxnChg>
        <pc:cxnChg chg="mod">
          <ac:chgData name="sschenk@student.ubc.ca" userId="b2f3f786-26c0-415b-b8fc-6368ef7c0540" providerId="ADAL" clId="{7D819F32-A409-40BE-B42C-32CC0748C3F5}" dt="2024-04-16T21:16:08.448" v="547"/>
          <ac:cxnSpMkLst>
            <pc:docMk/>
            <pc:sldMk cId="1299102407" sldId="277"/>
            <ac:cxnSpMk id="19" creationId="{7790B55B-7FF6-EDA9-9BCA-D867D54A9293}"/>
          </ac:cxnSpMkLst>
        </pc:cxnChg>
        <pc:cxnChg chg="mod">
          <ac:chgData name="sschenk@student.ubc.ca" userId="b2f3f786-26c0-415b-b8fc-6368ef7c0540" providerId="ADAL" clId="{7D819F32-A409-40BE-B42C-32CC0748C3F5}" dt="2024-04-16T21:16:08.448" v="547"/>
          <ac:cxnSpMkLst>
            <pc:docMk/>
            <pc:sldMk cId="1299102407" sldId="277"/>
            <ac:cxnSpMk id="20" creationId="{DD182C96-50F9-F754-6DD6-378C06A22CA3}"/>
          </ac:cxnSpMkLst>
        </pc:cxnChg>
      </pc:sldChg>
      <pc:sldChg chg="addSp modSp new mod">
        <pc:chgData name="sschenk@student.ubc.ca" userId="b2f3f786-26c0-415b-b8fc-6368ef7c0540" providerId="ADAL" clId="{7D819F32-A409-40BE-B42C-32CC0748C3F5}" dt="2024-04-16T21:16:20.347" v="553" actId="27636"/>
        <pc:sldMkLst>
          <pc:docMk/>
          <pc:sldMk cId="2648487331" sldId="278"/>
        </pc:sldMkLst>
        <pc:spChg chg="add mod">
          <ac:chgData name="sschenk@student.ubc.ca" userId="b2f3f786-26c0-415b-b8fc-6368ef7c0540" providerId="ADAL" clId="{7D819F32-A409-40BE-B42C-32CC0748C3F5}" dt="2024-04-16T21:16:20.347" v="553" actId="27636"/>
          <ac:spMkLst>
            <pc:docMk/>
            <pc:sldMk cId="2648487331" sldId="278"/>
            <ac:spMk id="4" creationId="{AAB6FE7E-974D-8BF3-565A-F75AD9A790CD}"/>
          </ac:spMkLst>
        </pc:spChg>
        <pc:spChg chg="add mod">
          <ac:chgData name="sschenk@student.ubc.ca" userId="b2f3f786-26c0-415b-b8fc-6368ef7c0540" providerId="ADAL" clId="{7D819F32-A409-40BE-B42C-32CC0748C3F5}" dt="2024-04-16T21:16:20.245" v="552"/>
          <ac:spMkLst>
            <pc:docMk/>
            <pc:sldMk cId="2648487331" sldId="278"/>
            <ac:spMk id="7" creationId="{AFD5BD04-1272-7BCE-F167-49F546B47365}"/>
          </ac:spMkLst>
        </pc:spChg>
        <pc:spChg chg="add mod">
          <ac:chgData name="sschenk@student.ubc.ca" userId="b2f3f786-26c0-415b-b8fc-6368ef7c0540" providerId="ADAL" clId="{7D819F32-A409-40BE-B42C-32CC0748C3F5}" dt="2024-04-16T21:16:20.245" v="552"/>
          <ac:spMkLst>
            <pc:docMk/>
            <pc:sldMk cId="2648487331" sldId="278"/>
            <ac:spMk id="8" creationId="{5CD6F672-2FCA-2BC1-CA69-AD93EFDB8DF7}"/>
          </ac:spMkLst>
        </pc:spChg>
        <pc:spChg chg="add mod">
          <ac:chgData name="sschenk@student.ubc.ca" userId="b2f3f786-26c0-415b-b8fc-6368ef7c0540" providerId="ADAL" clId="{7D819F32-A409-40BE-B42C-32CC0748C3F5}" dt="2024-04-16T21:16:20.245" v="552"/>
          <ac:spMkLst>
            <pc:docMk/>
            <pc:sldMk cId="2648487331" sldId="278"/>
            <ac:spMk id="9" creationId="{74A83C84-1185-D058-ADEF-2F2E7B8417D9}"/>
          </ac:spMkLst>
        </pc:spChg>
        <pc:spChg chg="add mod">
          <ac:chgData name="sschenk@student.ubc.ca" userId="b2f3f786-26c0-415b-b8fc-6368ef7c0540" providerId="ADAL" clId="{7D819F32-A409-40BE-B42C-32CC0748C3F5}" dt="2024-04-16T21:16:20.245" v="552"/>
          <ac:spMkLst>
            <pc:docMk/>
            <pc:sldMk cId="2648487331" sldId="278"/>
            <ac:spMk id="10" creationId="{4BF1555B-3078-B644-333B-0A7421454E61}"/>
          </ac:spMkLst>
        </pc:spChg>
        <pc:picChg chg="add mod">
          <ac:chgData name="sschenk@student.ubc.ca" userId="b2f3f786-26c0-415b-b8fc-6368ef7c0540" providerId="ADAL" clId="{7D819F32-A409-40BE-B42C-32CC0748C3F5}" dt="2024-04-16T21:16:20.245" v="552"/>
          <ac:picMkLst>
            <pc:docMk/>
            <pc:sldMk cId="2648487331" sldId="278"/>
            <ac:picMk id="5" creationId="{DD8FEA16-0FBF-8729-82BC-29D96D893A23}"/>
          </ac:picMkLst>
        </pc:picChg>
        <pc:picChg chg="add mod">
          <ac:chgData name="sschenk@student.ubc.ca" userId="b2f3f786-26c0-415b-b8fc-6368ef7c0540" providerId="ADAL" clId="{7D819F32-A409-40BE-B42C-32CC0748C3F5}" dt="2024-04-16T21:16:20.245" v="552"/>
          <ac:picMkLst>
            <pc:docMk/>
            <pc:sldMk cId="2648487331" sldId="278"/>
            <ac:picMk id="6" creationId="{77FC745E-0E52-AB7E-7476-313CCD0618AD}"/>
          </ac:picMkLst>
        </pc:picChg>
      </pc:sldChg>
      <pc:sldChg chg="addSp modSp new">
        <pc:chgData name="sschenk@student.ubc.ca" userId="b2f3f786-26c0-415b-b8fc-6368ef7c0540" providerId="ADAL" clId="{7D819F32-A409-40BE-B42C-32CC0748C3F5}" dt="2024-04-16T21:16:32.495" v="556" actId="27636"/>
        <pc:sldMkLst>
          <pc:docMk/>
          <pc:sldMk cId="1897761758" sldId="279"/>
        </pc:sldMkLst>
        <pc:spChg chg="add mod">
          <ac:chgData name="sschenk@student.ubc.ca" userId="b2f3f786-26c0-415b-b8fc-6368ef7c0540" providerId="ADAL" clId="{7D819F32-A409-40BE-B42C-32CC0748C3F5}" dt="2024-04-16T21:16:32.495" v="556" actId="27636"/>
          <ac:spMkLst>
            <pc:docMk/>
            <pc:sldMk cId="1897761758" sldId="279"/>
            <ac:spMk id="4" creationId="{EE4DCFAB-633F-0138-56C7-B4ED2B986E05}"/>
          </ac:spMkLst>
        </pc:spChg>
        <pc:spChg chg="add mod">
          <ac:chgData name="sschenk@student.ubc.ca" userId="b2f3f786-26c0-415b-b8fc-6368ef7c0540" providerId="ADAL" clId="{7D819F32-A409-40BE-B42C-32CC0748C3F5}" dt="2024-04-16T21:16:32.495" v="556" actId="27636"/>
          <ac:spMkLst>
            <pc:docMk/>
            <pc:sldMk cId="1897761758" sldId="279"/>
            <ac:spMk id="5" creationId="{EEFCD8ED-BBC7-8461-1270-05265FCBCD2E}"/>
          </ac:spMkLst>
        </pc:spChg>
        <pc:spChg chg="add mod">
          <ac:chgData name="sschenk@student.ubc.ca" userId="b2f3f786-26c0-415b-b8fc-6368ef7c0540" providerId="ADAL" clId="{7D819F32-A409-40BE-B42C-32CC0748C3F5}" dt="2024-04-16T21:16:32.495" v="556" actId="27636"/>
          <ac:spMkLst>
            <pc:docMk/>
            <pc:sldMk cId="1897761758" sldId="279"/>
            <ac:spMk id="6" creationId="{67418619-3981-3E63-474E-9E3491182B06}"/>
          </ac:spMkLst>
        </pc:spChg>
        <pc:spChg chg="add mod">
          <ac:chgData name="sschenk@student.ubc.ca" userId="b2f3f786-26c0-415b-b8fc-6368ef7c0540" providerId="ADAL" clId="{7D819F32-A409-40BE-B42C-32CC0748C3F5}" dt="2024-04-16T21:16:32.495" v="556" actId="27636"/>
          <ac:spMkLst>
            <pc:docMk/>
            <pc:sldMk cId="1897761758" sldId="279"/>
            <ac:spMk id="7" creationId="{A0F2D3CF-44CF-4BAF-F1B0-87CA4AFFFEF5}"/>
          </ac:spMkLst>
        </pc:spChg>
        <pc:picChg chg="add mod">
          <ac:chgData name="sschenk@student.ubc.ca" userId="b2f3f786-26c0-415b-b8fc-6368ef7c0540" providerId="ADAL" clId="{7D819F32-A409-40BE-B42C-32CC0748C3F5}" dt="2024-04-16T21:16:32.495" v="556" actId="27636"/>
          <ac:picMkLst>
            <pc:docMk/>
            <pc:sldMk cId="1897761758" sldId="279"/>
            <ac:picMk id="8" creationId="{6844035C-F036-7CA5-E0E5-2A2521CCDF59}"/>
          </ac:picMkLst>
        </pc:picChg>
      </pc:sldChg>
      <pc:sldChg chg="addSp modSp new">
        <pc:chgData name="sschenk@student.ubc.ca" userId="b2f3f786-26c0-415b-b8fc-6368ef7c0540" providerId="ADAL" clId="{7D819F32-A409-40BE-B42C-32CC0748C3F5}" dt="2024-04-16T21:16:43.145" v="560" actId="27636"/>
        <pc:sldMkLst>
          <pc:docMk/>
          <pc:sldMk cId="2219906144" sldId="280"/>
        </pc:sldMkLst>
        <pc:spChg chg="add mod">
          <ac:chgData name="sschenk@student.ubc.ca" userId="b2f3f786-26c0-415b-b8fc-6368ef7c0540" providerId="ADAL" clId="{7D819F32-A409-40BE-B42C-32CC0748C3F5}" dt="2024-04-16T21:16:43.145" v="560" actId="27636"/>
          <ac:spMkLst>
            <pc:docMk/>
            <pc:sldMk cId="2219906144" sldId="280"/>
            <ac:spMk id="4" creationId="{793B3AC5-663C-46EF-79B6-A9F132B8CBAF}"/>
          </ac:spMkLst>
        </pc:spChg>
        <pc:spChg chg="add mod">
          <ac:chgData name="sschenk@student.ubc.ca" userId="b2f3f786-26c0-415b-b8fc-6368ef7c0540" providerId="ADAL" clId="{7D819F32-A409-40BE-B42C-32CC0748C3F5}" dt="2024-04-16T21:16:43.145" v="560" actId="27636"/>
          <ac:spMkLst>
            <pc:docMk/>
            <pc:sldMk cId="2219906144" sldId="280"/>
            <ac:spMk id="5" creationId="{8A8A2B6D-6260-6A54-AF7A-71BA8F3705E0}"/>
          </ac:spMkLst>
        </pc:spChg>
        <pc:spChg chg="add mod">
          <ac:chgData name="sschenk@student.ubc.ca" userId="b2f3f786-26c0-415b-b8fc-6368ef7c0540" providerId="ADAL" clId="{7D819F32-A409-40BE-B42C-32CC0748C3F5}" dt="2024-04-16T21:16:43.145" v="560" actId="27636"/>
          <ac:spMkLst>
            <pc:docMk/>
            <pc:sldMk cId="2219906144" sldId="280"/>
            <ac:spMk id="6" creationId="{BC1C3C91-57AB-A44E-823B-CD03AF433798}"/>
          </ac:spMkLst>
        </pc:spChg>
        <pc:spChg chg="add mod">
          <ac:chgData name="sschenk@student.ubc.ca" userId="b2f3f786-26c0-415b-b8fc-6368ef7c0540" providerId="ADAL" clId="{7D819F32-A409-40BE-B42C-32CC0748C3F5}" dt="2024-04-16T21:16:43.145" v="560" actId="27636"/>
          <ac:spMkLst>
            <pc:docMk/>
            <pc:sldMk cId="2219906144" sldId="280"/>
            <ac:spMk id="8" creationId="{346F3929-FDEA-8689-2166-95FC1A16626B}"/>
          </ac:spMkLst>
        </pc:spChg>
        <pc:spChg chg="add mod">
          <ac:chgData name="sschenk@student.ubc.ca" userId="b2f3f786-26c0-415b-b8fc-6368ef7c0540" providerId="ADAL" clId="{7D819F32-A409-40BE-B42C-32CC0748C3F5}" dt="2024-04-16T21:16:43.145" v="560" actId="27636"/>
          <ac:spMkLst>
            <pc:docMk/>
            <pc:sldMk cId="2219906144" sldId="280"/>
            <ac:spMk id="9" creationId="{E7A6EE98-179C-17C2-A4E7-BFBCF30B505E}"/>
          </ac:spMkLst>
        </pc:spChg>
        <pc:picChg chg="add mod">
          <ac:chgData name="sschenk@student.ubc.ca" userId="b2f3f786-26c0-415b-b8fc-6368ef7c0540" providerId="ADAL" clId="{7D819F32-A409-40BE-B42C-32CC0748C3F5}" dt="2024-04-16T21:16:43.145" v="560" actId="27636"/>
          <ac:picMkLst>
            <pc:docMk/>
            <pc:sldMk cId="2219906144" sldId="280"/>
            <ac:picMk id="7" creationId="{563240EE-AF52-BA8C-0BBD-FC4F2849128C}"/>
          </ac:picMkLst>
        </pc:picChg>
        <pc:picChg chg="add mod">
          <ac:chgData name="sschenk@student.ubc.ca" userId="b2f3f786-26c0-415b-b8fc-6368ef7c0540" providerId="ADAL" clId="{7D819F32-A409-40BE-B42C-32CC0748C3F5}" dt="2024-04-16T21:16:43.145" v="560" actId="27636"/>
          <ac:picMkLst>
            <pc:docMk/>
            <pc:sldMk cId="2219906144" sldId="280"/>
            <ac:picMk id="10" creationId="{22BFE9A0-C830-0579-F936-566623A0CAC5}"/>
          </ac:picMkLst>
        </pc:picChg>
        <pc:picChg chg="add mod">
          <ac:chgData name="sschenk@student.ubc.ca" userId="b2f3f786-26c0-415b-b8fc-6368ef7c0540" providerId="ADAL" clId="{7D819F32-A409-40BE-B42C-32CC0748C3F5}" dt="2024-04-16T21:16:43.145" v="560" actId="27636"/>
          <ac:picMkLst>
            <pc:docMk/>
            <pc:sldMk cId="2219906144" sldId="280"/>
            <ac:picMk id="11" creationId="{952F90B1-6919-D892-37B9-E117FE5B957A}"/>
          </ac:picMkLst>
        </pc:picChg>
      </pc:sldChg>
      <pc:sldChg chg="addSp modSp new mod">
        <pc:chgData name="sschenk@student.ubc.ca" userId="b2f3f786-26c0-415b-b8fc-6368ef7c0540" providerId="ADAL" clId="{7D819F32-A409-40BE-B42C-32CC0748C3F5}" dt="2024-04-16T21:16:52.752" v="563" actId="27636"/>
        <pc:sldMkLst>
          <pc:docMk/>
          <pc:sldMk cId="737118963" sldId="281"/>
        </pc:sldMkLst>
        <pc:spChg chg="add mod">
          <ac:chgData name="sschenk@student.ubc.ca" userId="b2f3f786-26c0-415b-b8fc-6368ef7c0540" providerId="ADAL" clId="{7D819F32-A409-40BE-B42C-32CC0748C3F5}" dt="2024-04-16T21:16:52.752" v="563" actId="27636"/>
          <ac:spMkLst>
            <pc:docMk/>
            <pc:sldMk cId="737118963" sldId="281"/>
            <ac:spMk id="4" creationId="{80116F45-D16F-E4A6-F2F0-88BE2EED6782}"/>
          </ac:spMkLst>
        </pc:spChg>
        <pc:spChg chg="add mod">
          <ac:chgData name="sschenk@student.ubc.ca" userId="b2f3f786-26c0-415b-b8fc-6368ef7c0540" providerId="ADAL" clId="{7D819F32-A409-40BE-B42C-32CC0748C3F5}" dt="2024-04-16T21:16:52.667" v="562"/>
          <ac:spMkLst>
            <pc:docMk/>
            <pc:sldMk cId="737118963" sldId="281"/>
            <ac:spMk id="5" creationId="{ECFDB147-3588-BA7B-2B53-C675FF878241}"/>
          </ac:spMkLst>
        </pc:spChg>
        <pc:spChg chg="add mod">
          <ac:chgData name="sschenk@student.ubc.ca" userId="b2f3f786-26c0-415b-b8fc-6368ef7c0540" providerId="ADAL" clId="{7D819F32-A409-40BE-B42C-32CC0748C3F5}" dt="2024-04-16T21:16:52.667" v="562"/>
          <ac:spMkLst>
            <pc:docMk/>
            <pc:sldMk cId="737118963" sldId="281"/>
            <ac:spMk id="6" creationId="{47E82521-7B08-053C-B684-BD9BE8FCCB09}"/>
          </ac:spMkLst>
        </pc:spChg>
        <pc:spChg chg="add mod">
          <ac:chgData name="sschenk@student.ubc.ca" userId="b2f3f786-26c0-415b-b8fc-6368ef7c0540" providerId="ADAL" clId="{7D819F32-A409-40BE-B42C-32CC0748C3F5}" dt="2024-04-16T21:16:52.667" v="562"/>
          <ac:spMkLst>
            <pc:docMk/>
            <pc:sldMk cId="737118963" sldId="281"/>
            <ac:spMk id="7" creationId="{A74FA0CB-E5DC-2717-8E75-E6453A8A3D25}"/>
          </ac:spMkLst>
        </pc:spChg>
        <pc:spChg chg="add mod">
          <ac:chgData name="sschenk@student.ubc.ca" userId="b2f3f786-26c0-415b-b8fc-6368ef7c0540" providerId="ADAL" clId="{7D819F32-A409-40BE-B42C-32CC0748C3F5}" dt="2024-04-16T21:16:52.667" v="562"/>
          <ac:spMkLst>
            <pc:docMk/>
            <pc:sldMk cId="737118963" sldId="281"/>
            <ac:spMk id="10" creationId="{0AA2C256-291D-A422-B06D-EDCF16FD2B17}"/>
          </ac:spMkLst>
        </pc:spChg>
        <pc:picChg chg="add mod">
          <ac:chgData name="sschenk@student.ubc.ca" userId="b2f3f786-26c0-415b-b8fc-6368ef7c0540" providerId="ADAL" clId="{7D819F32-A409-40BE-B42C-32CC0748C3F5}" dt="2024-04-16T21:16:52.667" v="562"/>
          <ac:picMkLst>
            <pc:docMk/>
            <pc:sldMk cId="737118963" sldId="281"/>
            <ac:picMk id="8" creationId="{8E77520E-8188-D3DC-D713-17DC1FA8FED5}"/>
          </ac:picMkLst>
        </pc:picChg>
        <pc:picChg chg="add mod">
          <ac:chgData name="sschenk@student.ubc.ca" userId="b2f3f786-26c0-415b-b8fc-6368ef7c0540" providerId="ADAL" clId="{7D819F32-A409-40BE-B42C-32CC0748C3F5}" dt="2024-04-16T21:16:52.667" v="562"/>
          <ac:picMkLst>
            <pc:docMk/>
            <pc:sldMk cId="737118963" sldId="281"/>
            <ac:picMk id="9" creationId="{4ED55AAF-D77A-3D37-E442-5D83512CD918}"/>
          </ac:picMkLst>
        </pc:picChg>
      </pc:sldChg>
      <pc:sldChg chg="addSp modSp new mod">
        <pc:chgData name="sschenk@student.ubc.ca" userId="b2f3f786-26c0-415b-b8fc-6368ef7c0540" providerId="ADAL" clId="{7D819F32-A409-40BE-B42C-32CC0748C3F5}" dt="2024-04-16T21:17:03.523" v="566" actId="27636"/>
        <pc:sldMkLst>
          <pc:docMk/>
          <pc:sldMk cId="4137562878" sldId="282"/>
        </pc:sldMkLst>
        <pc:spChg chg="add mod">
          <ac:chgData name="sschenk@student.ubc.ca" userId="b2f3f786-26c0-415b-b8fc-6368ef7c0540" providerId="ADAL" clId="{7D819F32-A409-40BE-B42C-32CC0748C3F5}" dt="2024-04-16T21:17:03.523" v="566" actId="27636"/>
          <ac:spMkLst>
            <pc:docMk/>
            <pc:sldMk cId="4137562878" sldId="282"/>
            <ac:spMk id="4" creationId="{7D7909D8-5D01-DF08-1770-15A544AB5AD7}"/>
          </ac:spMkLst>
        </pc:spChg>
        <pc:spChg chg="add mod">
          <ac:chgData name="sschenk@student.ubc.ca" userId="b2f3f786-26c0-415b-b8fc-6368ef7c0540" providerId="ADAL" clId="{7D819F32-A409-40BE-B42C-32CC0748C3F5}" dt="2024-04-16T21:17:03.432" v="565"/>
          <ac:spMkLst>
            <pc:docMk/>
            <pc:sldMk cId="4137562878" sldId="282"/>
            <ac:spMk id="5" creationId="{E54CEC55-C251-D592-94A4-F2AC8D974B5F}"/>
          </ac:spMkLst>
        </pc:spChg>
        <pc:spChg chg="add mod">
          <ac:chgData name="sschenk@student.ubc.ca" userId="b2f3f786-26c0-415b-b8fc-6368ef7c0540" providerId="ADAL" clId="{7D819F32-A409-40BE-B42C-32CC0748C3F5}" dt="2024-04-16T21:17:03.432" v="565"/>
          <ac:spMkLst>
            <pc:docMk/>
            <pc:sldMk cId="4137562878" sldId="282"/>
            <ac:spMk id="6" creationId="{9D07901E-3693-B8A3-1E59-628FF762AD40}"/>
          </ac:spMkLst>
        </pc:spChg>
        <pc:spChg chg="add mod">
          <ac:chgData name="sschenk@student.ubc.ca" userId="b2f3f786-26c0-415b-b8fc-6368ef7c0540" providerId="ADAL" clId="{7D819F32-A409-40BE-B42C-32CC0748C3F5}" dt="2024-04-16T21:17:03.432" v="565"/>
          <ac:spMkLst>
            <pc:docMk/>
            <pc:sldMk cId="4137562878" sldId="282"/>
            <ac:spMk id="7" creationId="{6CA0DA1A-4044-A9E5-A42A-B181C79ECC7E}"/>
          </ac:spMkLst>
        </pc:spChg>
        <pc:spChg chg="add mod">
          <ac:chgData name="sschenk@student.ubc.ca" userId="b2f3f786-26c0-415b-b8fc-6368ef7c0540" providerId="ADAL" clId="{7D819F32-A409-40BE-B42C-32CC0748C3F5}" dt="2024-04-16T21:17:03.432" v="565"/>
          <ac:spMkLst>
            <pc:docMk/>
            <pc:sldMk cId="4137562878" sldId="282"/>
            <ac:spMk id="10" creationId="{273E5C5F-DE73-983C-FB0E-F339D87C5F3A}"/>
          </ac:spMkLst>
        </pc:spChg>
        <pc:spChg chg="add mod">
          <ac:chgData name="sschenk@student.ubc.ca" userId="b2f3f786-26c0-415b-b8fc-6368ef7c0540" providerId="ADAL" clId="{7D819F32-A409-40BE-B42C-32CC0748C3F5}" dt="2024-04-16T21:17:03.432" v="565"/>
          <ac:spMkLst>
            <pc:docMk/>
            <pc:sldMk cId="4137562878" sldId="282"/>
            <ac:spMk id="11" creationId="{A2F1F29C-F7E3-E4B6-E853-277D961831F0}"/>
          </ac:spMkLst>
        </pc:spChg>
        <pc:spChg chg="add mod">
          <ac:chgData name="sschenk@student.ubc.ca" userId="b2f3f786-26c0-415b-b8fc-6368ef7c0540" providerId="ADAL" clId="{7D819F32-A409-40BE-B42C-32CC0748C3F5}" dt="2024-04-16T21:17:03.432" v="565"/>
          <ac:spMkLst>
            <pc:docMk/>
            <pc:sldMk cId="4137562878" sldId="282"/>
            <ac:spMk id="12" creationId="{EC7EDB1B-4C41-7DC1-59FB-543070EFCE62}"/>
          </ac:spMkLst>
        </pc:spChg>
        <pc:picChg chg="add mod">
          <ac:chgData name="sschenk@student.ubc.ca" userId="b2f3f786-26c0-415b-b8fc-6368ef7c0540" providerId="ADAL" clId="{7D819F32-A409-40BE-B42C-32CC0748C3F5}" dt="2024-04-16T21:17:03.432" v="565"/>
          <ac:picMkLst>
            <pc:docMk/>
            <pc:sldMk cId="4137562878" sldId="282"/>
            <ac:picMk id="8" creationId="{FA1629B1-F034-3DC9-500E-535C9D7FA7B1}"/>
          </ac:picMkLst>
        </pc:picChg>
        <pc:picChg chg="add mod">
          <ac:chgData name="sschenk@student.ubc.ca" userId="b2f3f786-26c0-415b-b8fc-6368ef7c0540" providerId="ADAL" clId="{7D819F32-A409-40BE-B42C-32CC0748C3F5}" dt="2024-04-16T21:17:03.432" v="565"/>
          <ac:picMkLst>
            <pc:docMk/>
            <pc:sldMk cId="4137562878" sldId="282"/>
            <ac:picMk id="9" creationId="{3782EBB6-086D-8225-7418-BD6653ED285D}"/>
          </ac:picMkLst>
        </pc:picChg>
      </pc:sldChg>
      <pc:sldChg chg="addSp modSp new mod">
        <pc:chgData name="sschenk@student.ubc.ca" userId="b2f3f786-26c0-415b-b8fc-6368ef7c0540" providerId="ADAL" clId="{7D819F32-A409-40BE-B42C-32CC0748C3F5}" dt="2024-04-16T21:17:14.155" v="569" actId="27636"/>
        <pc:sldMkLst>
          <pc:docMk/>
          <pc:sldMk cId="3971259343" sldId="283"/>
        </pc:sldMkLst>
        <pc:spChg chg="add mod">
          <ac:chgData name="sschenk@student.ubc.ca" userId="b2f3f786-26c0-415b-b8fc-6368ef7c0540" providerId="ADAL" clId="{7D819F32-A409-40BE-B42C-32CC0748C3F5}" dt="2024-04-16T21:17:14.155" v="569" actId="27636"/>
          <ac:spMkLst>
            <pc:docMk/>
            <pc:sldMk cId="3971259343" sldId="283"/>
            <ac:spMk id="4" creationId="{A7898606-2860-E7F0-2A60-59FFB8517DCF}"/>
          </ac:spMkLst>
        </pc:spChg>
        <pc:spChg chg="add mod">
          <ac:chgData name="sschenk@student.ubc.ca" userId="b2f3f786-26c0-415b-b8fc-6368ef7c0540" providerId="ADAL" clId="{7D819F32-A409-40BE-B42C-32CC0748C3F5}" dt="2024-04-16T21:17:14.046" v="568"/>
          <ac:spMkLst>
            <pc:docMk/>
            <pc:sldMk cId="3971259343" sldId="283"/>
            <ac:spMk id="7" creationId="{3D3C889F-BC97-C8E9-1411-96836D86DEC1}"/>
          </ac:spMkLst>
        </pc:spChg>
        <pc:spChg chg="add mod">
          <ac:chgData name="sschenk@student.ubc.ca" userId="b2f3f786-26c0-415b-b8fc-6368ef7c0540" providerId="ADAL" clId="{7D819F32-A409-40BE-B42C-32CC0748C3F5}" dt="2024-04-16T21:17:14.046" v="568"/>
          <ac:spMkLst>
            <pc:docMk/>
            <pc:sldMk cId="3971259343" sldId="283"/>
            <ac:spMk id="8" creationId="{93E27537-5992-5DDE-D851-65D8751FFD6A}"/>
          </ac:spMkLst>
        </pc:spChg>
        <pc:spChg chg="add mod">
          <ac:chgData name="sschenk@student.ubc.ca" userId="b2f3f786-26c0-415b-b8fc-6368ef7c0540" providerId="ADAL" clId="{7D819F32-A409-40BE-B42C-32CC0748C3F5}" dt="2024-04-16T21:17:14.046" v="568"/>
          <ac:spMkLst>
            <pc:docMk/>
            <pc:sldMk cId="3971259343" sldId="283"/>
            <ac:spMk id="9" creationId="{C2319F2D-35F9-E819-2B7D-DCAFE2F32A69}"/>
          </ac:spMkLst>
        </pc:spChg>
        <pc:picChg chg="add mod">
          <ac:chgData name="sschenk@student.ubc.ca" userId="b2f3f786-26c0-415b-b8fc-6368ef7c0540" providerId="ADAL" clId="{7D819F32-A409-40BE-B42C-32CC0748C3F5}" dt="2024-04-16T21:17:14.046" v="568"/>
          <ac:picMkLst>
            <pc:docMk/>
            <pc:sldMk cId="3971259343" sldId="283"/>
            <ac:picMk id="5" creationId="{55E8706F-8294-0A7C-1FEC-32352FEF7654}"/>
          </ac:picMkLst>
        </pc:picChg>
        <pc:picChg chg="add mod">
          <ac:chgData name="sschenk@student.ubc.ca" userId="b2f3f786-26c0-415b-b8fc-6368ef7c0540" providerId="ADAL" clId="{7D819F32-A409-40BE-B42C-32CC0748C3F5}" dt="2024-04-16T21:17:14.046" v="568"/>
          <ac:picMkLst>
            <pc:docMk/>
            <pc:sldMk cId="3971259343" sldId="283"/>
            <ac:picMk id="6" creationId="{89071727-F68E-1FC6-0F42-8AE9CAF6145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6A00-7AE6-FD90-08CA-06995E02C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18677-633E-F08A-4B97-6ED939AFF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60183-E5E3-BDC8-5F2E-18E712606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CB98-2886-5F5C-2360-6B6D0756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F3169-F664-ED00-F49F-BABE694F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913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9EBD-F5D8-63EA-5ADB-803D28D3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D7E81-EAAB-2E0B-9D15-CBD543F65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199B1-CF0E-4993-D88F-94F7DC98A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0A38-C13E-6043-4AD6-8E6B0AFB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1375B-3FF8-D72D-3123-C9DE2692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27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8F3CB8-75F4-053F-2B0E-D4CF03BEF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456F0-44F6-F459-54B9-781E07585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33D86-03F7-B1E9-D4B7-0032CCB4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7725C-5308-E5E2-4C21-AF30C6B80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F0F1A-E978-0CFF-AA9D-39887FF4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65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3A24-7373-E342-920F-A34F9DC9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82-9F64-9103-3ECC-3890F53FF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989-A4AC-30C5-A701-5B17867C2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3E0EB-B96B-CEB3-C8E2-701DC7B7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0ACB1-1577-47CF-F65D-D004E91E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106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A4BB-A1E5-B229-F971-0234552A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5A977-132B-872A-04BC-1BB9C7807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BA7E3-0850-B6B4-958C-2E162C01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ED99C-8550-7568-E5AC-C8E00B62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E97B-153F-85EF-6CDE-8142BF77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89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D001-5C2A-1F54-C801-A5F05C43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DE19-6F8F-E5C4-B279-156B39978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9BA12-5CF9-B280-6D3C-60E7DE687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60442-15B4-A0C9-67AE-5C98550A5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2D0E3-A983-5EE4-BBF2-5C004D6F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D6978-01A9-B9F4-76A6-EF1B38E0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517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9ACF-D938-C6BA-FA24-19E082FB3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B063C-C313-1EDF-68CE-CCD3C50C7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31394-A094-F675-15FE-7540B09C3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2CB84-4E96-0000-A5F1-0F49E8D05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612CC-ECF1-DE8A-5F6C-38A89B96D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71D425-B249-F6A3-7C6A-1907E76DA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725BFD-2A64-BF16-33BD-EACED728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C8DD9-DE0F-A101-4D29-24DA13F2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27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E38D-7A61-B193-1F6C-FDCF200E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78820-94DB-BC70-D1C5-1D52CCFD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ECA3E-C2E6-99BE-4B0C-958F52E9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306AF-530B-BD49-2C13-06344279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25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23FE7-61D3-B0CF-683B-4E78223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B3CA5-4893-8044-9CAA-4033FC20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D3101-FAA4-9D90-95BF-B9C4F066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661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5530-2827-EBDC-6D3E-2F5495E1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590D2-D1BC-C34A-1362-A3C884A1E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CC89A-FCCE-394F-5A92-F32E786DE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909F7-9B54-DBCC-B38B-C299179C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B9A1B-140D-553C-3FE4-BA908829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575EF-D988-AD32-6233-516E1876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53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3FE3-DD51-A03E-7A28-41855CE8B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FB740A-FBE8-94A3-55A2-DDEA35ED5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77B5D-44B1-CFF8-B909-769B6D32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4EA06-51BA-AD7C-B3BF-8CAA78496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9ABEA-C097-E16D-9CAD-D1376AA0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B3D7A-90A0-4373-6AE7-761AC989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819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703A-B439-BEC3-B452-ACA7FE12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9E069-8C02-5292-AF32-374C2CB30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68D4B-3FE0-1829-A37B-44C5EF77B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BAA515-FE9C-4D48-BFD4-BD2A51E7BF45}" type="datetimeFigureOut">
              <a:rPr lang="en-CA" smtClean="0"/>
              <a:t>2024-04-16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25054-0BBB-6668-988E-524CFE1EA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72501-A5AA-8479-1B12-D22907548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C5C5A5-4D82-4F86-BD22-D4C5E7096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59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72A4C5-E287-E10C-B2F4-5CAC0A18F5E5}"/>
              </a:ext>
            </a:extLst>
          </p:cNvPr>
          <p:cNvSpPr txBox="1">
            <a:spLocks/>
          </p:cNvSpPr>
          <p:nvPr/>
        </p:nvSpPr>
        <p:spPr>
          <a:xfrm>
            <a:off x="180975" y="18397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i="1" dirty="0"/>
              <a:t>Ulva </a:t>
            </a:r>
            <a:r>
              <a:rPr lang="en-CA" dirty="0"/>
              <a:t>sp.</a:t>
            </a:r>
            <a:endParaRPr lang="en-CA" dirty="0">
              <a:cs typeface="Calibri Light"/>
            </a:endParaRPr>
          </a:p>
        </p:txBody>
      </p:sp>
      <p:pic>
        <p:nvPicPr>
          <p:cNvPr id="6" name="Content Placeholder 9" descr="A picture containing ground, outdoor, rock&#10;&#10;Description automatically generated">
            <a:extLst>
              <a:ext uri="{FF2B5EF4-FFF2-40B4-BE49-F238E27FC236}">
                <a16:creationId xmlns:a16="http://schemas.microsoft.com/office/drawing/2014/main" id="{5818C46B-6DA8-3A83-CC35-FA207EDAAA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" y="983809"/>
            <a:ext cx="6858000" cy="4616782"/>
          </a:xfrm>
          <a:prstGeom prst="rect">
            <a:avLst/>
          </a:prstGeom>
        </p:spPr>
      </p:pic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9C168EF1-B5FC-F67E-185D-1621B8951A18}"/>
              </a:ext>
            </a:extLst>
          </p:cNvPr>
          <p:cNvSpPr txBox="1">
            <a:spLocks/>
          </p:cNvSpPr>
          <p:nvPr/>
        </p:nvSpPr>
        <p:spPr>
          <a:xfrm>
            <a:off x="7271898" y="983809"/>
            <a:ext cx="3841844" cy="281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CA" dirty="0"/>
              <a:t>Thin grass-green sheets of various shapes and sizes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Found throughout the intertidal zone (except highest points) </a:t>
            </a:r>
          </a:p>
        </p:txBody>
      </p:sp>
    </p:spTree>
    <p:extLst>
      <p:ext uri="{BB962C8B-B14F-4D97-AF65-F5344CB8AC3E}">
        <p14:creationId xmlns:p14="http://schemas.microsoft.com/office/powerpoint/2010/main" val="135478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4C933D-3654-583B-6EDA-7DE25B14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9605"/>
            <a:ext cx="5915025" cy="673749"/>
          </a:xfrm>
        </p:spPr>
        <p:txBody>
          <a:bodyPr>
            <a:normAutofit fontScale="90000"/>
          </a:bodyPr>
          <a:lstStyle/>
          <a:p>
            <a:r>
              <a:rPr lang="en-US" i="1" dirty="0" err="1">
                <a:cs typeface="Calibri Light"/>
              </a:rPr>
              <a:t>Cumathamnion</a:t>
            </a:r>
            <a:r>
              <a:rPr lang="en-US" i="1" dirty="0">
                <a:cs typeface="Calibri Light"/>
              </a:rPr>
              <a:t> </a:t>
            </a:r>
            <a:r>
              <a:rPr lang="en-US" i="1" dirty="0" err="1">
                <a:cs typeface="Calibri Light"/>
              </a:rPr>
              <a:t>decipiens</a:t>
            </a:r>
            <a:endParaRPr lang="en-US" i="1" dirty="0">
              <a:cs typeface="Calibri Light"/>
            </a:endParaRPr>
          </a:p>
        </p:txBody>
      </p:sp>
      <p:pic>
        <p:nvPicPr>
          <p:cNvPr id="7" name="Picture 5" descr="A picture containing barbecue&#10;&#10;Description automatically generated">
            <a:extLst>
              <a:ext uri="{FF2B5EF4-FFF2-40B4-BE49-F238E27FC236}">
                <a16:creationId xmlns:a16="http://schemas.microsoft.com/office/drawing/2014/main" id="{2252F140-9883-7E20-4588-3EA40D7E3A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108" t="22521" r="257" b="28340"/>
          <a:stretch/>
        </p:blipFill>
        <p:spPr>
          <a:xfrm>
            <a:off x="550821" y="1138221"/>
            <a:ext cx="5436458" cy="3540312"/>
          </a:xfrm>
        </p:spPr>
      </p:pic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9EB2BA5-0D27-FD81-DAFC-1CDA1B5AC1B3}"/>
              </a:ext>
            </a:extLst>
          </p:cNvPr>
          <p:cNvSpPr txBox="1">
            <a:spLocks/>
          </p:cNvSpPr>
          <p:nvPr/>
        </p:nvSpPr>
        <p:spPr>
          <a:xfrm>
            <a:off x="471488" y="4852234"/>
            <a:ext cx="9270477" cy="3272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Clumps of narrow, filmy blades with pointed tips</a:t>
            </a:r>
          </a:p>
          <a:p>
            <a:pPr marL="285750" indent="-285750"/>
            <a:r>
              <a:rPr lang="en-US" sz="2000" u="sng" dirty="0">
                <a:cs typeface="Calibri"/>
              </a:rPr>
              <a:t>Blades have a translucent midrib that extends to the very tip</a:t>
            </a:r>
          </a:p>
          <a:p>
            <a:pPr marL="285750" indent="-285750"/>
            <a:r>
              <a:rPr lang="en-US" sz="2000" dirty="0">
                <a:cs typeface="Calibri"/>
              </a:rPr>
              <a:t>Very low intertidal to subtidal</a:t>
            </a:r>
          </a:p>
        </p:txBody>
      </p:sp>
      <p:pic>
        <p:nvPicPr>
          <p:cNvPr id="9" name="Picture 3" descr="A picture containing person, outdoor, hand, pink&#10;&#10;Description automatically generated">
            <a:extLst>
              <a:ext uri="{FF2B5EF4-FFF2-40B4-BE49-F238E27FC236}">
                <a16:creationId xmlns:a16="http://schemas.microsoft.com/office/drawing/2014/main" id="{7096032E-D82B-B2E0-52C7-B49215FA4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4" t="4702" r="14557" b="3448"/>
          <a:stretch/>
        </p:blipFill>
        <p:spPr>
          <a:xfrm>
            <a:off x="6190333" y="1138220"/>
            <a:ext cx="2687488" cy="3540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FAF2C2-88A4-A48D-3B86-B186FEACC3CD}"/>
              </a:ext>
            </a:extLst>
          </p:cNvPr>
          <p:cNvSpPr txBox="1"/>
          <p:nvPr/>
        </p:nvSpPr>
        <p:spPr>
          <a:xfrm>
            <a:off x="6564990" y="437075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Calibri"/>
              </a:rPr>
              <a:t>Image Credit: Elliot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Porcher</a:t>
            </a:r>
            <a:endParaRPr lang="en-US" sz="1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271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67B0D-DF6A-073B-B7A4-6049F81E8DF5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cs typeface="Calibri Light"/>
              </a:rPr>
              <a:t>Prionitis</a:t>
            </a:r>
            <a:r>
              <a:rPr lang="en-US" i="1" dirty="0">
                <a:cs typeface="Calibri Light"/>
              </a:rPr>
              <a:t> </a:t>
            </a:r>
            <a:r>
              <a:rPr lang="en-US" i="1" dirty="0" err="1">
                <a:cs typeface="Calibri Light"/>
              </a:rPr>
              <a:t>sternbergii</a:t>
            </a:r>
            <a:endParaRPr lang="en-US" i="1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2D9649D-BF91-E1C9-ED5B-E11AE05E8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6" t="12973" r="5410" b="6959"/>
          <a:stretch/>
        </p:blipFill>
        <p:spPr>
          <a:xfrm rot="5400000">
            <a:off x="6578648" y="1442983"/>
            <a:ext cx="3819431" cy="3014327"/>
          </a:xfrm>
          <a:prstGeom prst="rect">
            <a:avLst/>
          </a:prstGeom>
        </p:spPr>
      </p:pic>
      <p:pic>
        <p:nvPicPr>
          <p:cNvPr id="6" name="Picture 6" descr="A picture containing plant&#10;&#10;Description automatically generated">
            <a:extLst>
              <a:ext uri="{FF2B5EF4-FFF2-40B4-BE49-F238E27FC236}">
                <a16:creationId xmlns:a16="http://schemas.microsoft.com/office/drawing/2014/main" id="{A4EB0C74-4B3B-05BD-CC8B-D7527E752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" t="8838" r="-267" b="11869"/>
          <a:stretch/>
        </p:blipFill>
        <p:spPr>
          <a:xfrm>
            <a:off x="211667" y="1009471"/>
            <a:ext cx="6443999" cy="3849542"/>
          </a:xfrm>
          <a:prstGeom prst="rect">
            <a:avLst/>
          </a:prstGeom>
        </p:spPr>
      </p:pic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D04FA7F-C575-917E-AE0E-EE3106188EFE}"/>
              </a:ext>
            </a:extLst>
          </p:cNvPr>
          <p:cNvSpPr txBox="1">
            <a:spLocks/>
          </p:cNvSpPr>
          <p:nvPr/>
        </p:nvSpPr>
        <p:spPr>
          <a:xfrm>
            <a:off x="211667" y="4887202"/>
            <a:ext cx="10393293" cy="2326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,Sans-Serif" panose="020B0604020202020204" pitchFamily="34" charset="0"/>
            </a:pPr>
            <a:r>
              <a:rPr lang="en-US" sz="1800" dirty="0"/>
              <a:t>Dark red, cartilaginous blades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en-US" sz="1800" dirty="0">
                <a:cs typeface="Calibri"/>
              </a:rPr>
              <a:t>Often crinkled and curled in clumps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en-US" sz="1800" u="sng" dirty="0">
                <a:cs typeface="Calibri"/>
              </a:rPr>
              <a:t>Characteristic bleach smell when damaged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en-US" sz="1800" u="sng" dirty="0">
                <a:cs typeface="Calibri"/>
              </a:rPr>
              <a:t>Main blades have numerous flattened bladelets lining the margins</a:t>
            </a:r>
            <a:endParaRPr lang="en-US" sz="1800" u="sng" dirty="0"/>
          </a:p>
          <a:p>
            <a:pPr marL="285750" indent="-285750">
              <a:buFont typeface="Arial,Sans-Serif" panose="020B0604020202020204" pitchFamily="34" charset="0"/>
            </a:pPr>
            <a:r>
              <a:rPr lang="en-US" sz="1800" dirty="0">
                <a:cs typeface="Calibri"/>
              </a:rPr>
              <a:t>Mid to low intertidal</a:t>
            </a:r>
          </a:p>
        </p:txBody>
      </p:sp>
    </p:spTree>
    <p:extLst>
      <p:ext uri="{BB962C8B-B14F-4D97-AF65-F5344CB8AC3E}">
        <p14:creationId xmlns:p14="http://schemas.microsoft.com/office/powerpoint/2010/main" val="202278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B620F1-7BED-9145-C94E-342B4322B3D1}"/>
              </a:ext>
            </a:extLst>
          </p:cNvPr>
          <p:cNvSpPr txBox="1">
            <a:spLocks/>
          </p:cNvSpPr>
          <p:nvPr/>
        </p:nvSpPr>
        <p:spPr>
          <a:xfrm>
            <a:off x="306507" y="465139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i="1" dirty="0" err="1"/>
              <a:t>Gracilaria</a:t>
            </a:r>
            <a:r>
              <a:rPr lang="en-CA" dirty="0"/>
              <a:t> sp.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30A26-E851-A944-C74A-FEA01C10A19D}"/>
              </a:ext>
            </a:extLst>
          </p:cNvPr>
          <p:cNvSpPr txBox="1"/>
          <p:nvPr/>
        </p:nvSpPr>
        <p:spPr>
          <a:xfrm>
            <a:off x="907587" y="4786432"/>
            <a:ext cx="5066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Dark 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Branches </a:t>
            </a:r>
            <a:r>
              <a:rPr lang="en-CA" sz="2400" b="1" dirty="0"/>
              <a:t>do not </a:t>
            </a:r>
            <a:r>
              <a:rPr lang="en-CA" sz="2400" dirty="0"/>
              <a:t>pinch off near main central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Round in cross-section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0ECFB3-32C1-EECA-0459-1CF1DB243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4" t="34041" r="15002" b="21949"/>
          <a:stretch/>
        </p:blipFill>
        <p:spPr bwMode="auto">
          <a:xfrm>
            <a:off x="462650" y="1313160"/>
            <a:ext cx="2624309" cy="301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7DD8EB5-53CF-D3E8-94A4-44B3D6C7A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2" t="16607" r="5537" b="33033"/>
          <a:stretch/>
        </p:blipFill>
        <p:spPr bwMode="auto">
          <a:xfrm>
            <a:off x="3142023" y="1313159"/>
            <a:ext cx="3713069" cy="301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0D7E7-5318-48CA-7906-B5F36D11F484}"/>
              </a:ext>
            </a:extLst>
          </p:cNvPr>
          <p:cNvSpPr txBox="1"/>
          <p:nvPr/>
        </p:nvSpPr>
        <p:spPr>
          <a:xfrm>
            <a:off x="2080514" y="4023591"/>
            <a:ext cx="291804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Credit to </a:t>
            </a:r>
            <a:r>
              <a:rPr lang="en-US" sz="1400" dirty="0" err="1"/>
              <a:t>anikasantos</a:t>
            </a:r>
            <a:r>
              <a:rPr lang="en-US" sz="1400" dirty="0"/>
              <a:t> on </a:t>
            </a:r>
            <a:r>
              <a:rPr lang="en-US" sz="1400" dirty="0" err="1"/>
              <a:t>iNaturalist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63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5D39A9-3D6F-37BA-0E58-F0B912A4F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44036" y="963824"/>
            <a:ext cx="2837494" cy="38476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47B34B-07FB-5684-8F96-C23544DB89DE}"/>
              </a:ext>
            </a:extLst>
          </p:cNvPr>
          <p:cNvSpPr txBox="1">
            <a:spLocks/>
          </p:cNvSpPr>
          <p:nvPr/>
        </p:nvSpPr>
        <p:spPr>
          <a:xfrm>
            <a:off x="180975" y="18774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i="1" dirty="0" err="1"/>
              <a:t>Cryptosiphonia</a:t>
            </a:r>
            <a:r>
              <a:rPr lang="en-CA" i="1" dirty="0"/>
              <a:t> </a:t>
            </a:r>
            <a:r>
              <a:rPr lang="en-CA" i="1" dirty="0" err="1"/>
              <a:t>woodii</a:t>
            </a:r>
            <a:endParaRPr lang="en-CA" i="1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F85E52-2EA5-BE1E-CB39-B875205BF2A2}"/>
              </a:ext>
            </a:extLst>
          </p:cNvPr>
          <p:cNvSpPr txBox="1">
            <a:spLocks/>
          </p:cNvSpPr>
          <p:nvPr/>
        </p:nvSpPr>
        <p:spPr>
          <a:xfrm>
            <a:off x="3178350" y="1053301"/>
            <a:ext cx="8360228" cy="37581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Dark red branched alga</a:t>
            </a:r>
          </a:p>
          <a:p>
            <a:r>
              <a:rPr lang="en-US" dirty="0"/>
              <a:t>short </a:t>
            </a:r>
            <a:r>
              <a:rPr lang="en-US" dirty="0">
                <a:solidFill>
                  <a:srgbClr val="00B0F0"/>
                </a:solidFill>
              </a:rPr>
              <a:t>branchlets</a:t>
            </a:r>
            <a:r>
              <a:rPr lang="en-US" dirty="0"/>
              <a:t> at irregular intervals along </a:t>
            </a:r>
            <a:r>
              <a:rPr lang="en-US" dirty="0">
                <a:solidFill>
                  <a:srgbClr val="00CC00"/>
                </a:solidFill>
              </a:rPr>
              <a:t>branches</a:t>
            </a:r>
          </a:p>
          <a:p>
            <a:r>
              <a:rPr lang="en-US" dirty="0">
                <a:solidFill>
                  <a:srgbClr val="00B0F0"/>
                </a:solidFill>
              </a:rPr>
              <a:t>Branchlets</a:t>
            </a:r>
            <a:r>
              <a:rPr lang="en-US" dirty="0"/>
              <a:t> often pinched where they join the branch</a:t>
            </a:r>
          </a:p>
          <a:p>
            <a:r>
              <a:rPr lang="en-US" dirty="0"/>
              <a:t>Mid intertidal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16128-D9E9-EDC3-1CA4-3877698D58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183086" y="2938250"/>
            <a:ext cx="5764878" cy="36604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13546E-7126-2AF3-5224-2DF4A92F6D07}"/>
              </a:ext>
            </a:extLst>
          </p:cNvPr>
          <p:cNvCxnSpPr/>
          <p:nvPr/>
        </p:nvCxnSpPr>
        <p:spPr>
          <a:xfrm flipH="1">
            <a:off x="340855" y="2848214"/>
            <a:ext cx="306593" cy="23666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03EF4A-AA84-E9E7-F0CE-1D1A3B6D31E6}"/>
              </a:ext>
            </a:extLst>
          </p:cNvPr>
          <p:cNvCxnSpPr/>
          <p:nvPr/>
        </p:nvCxnSpPr>
        <p:spPr>
          <a:xfrm flipH="1">
            <a:off x="303203" y="2932393"/>
            <a:ext cx="301214" cy="24393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0A3115-591A-61F9-088F-BE64CBE43420}"/>
              </a:ext>
            </a:extLst>
          </p:cNvPr>
          <p:cNvCxnSpPr>
            <a:cxnSpLocks/>
          </p:cNvCxnSpPr>
          <p:nvPr/>
        </p:nvCxnSpPr>
        <p:spPr>
          <a:xfrm>
            <a:off x="685100" y="2932393"/>
            <a:ext cx="59167" cy="21165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E1B1C6-9499-38BF-9AC3-F80106737445}"/>
              </a:ext>
            </a:extLst>
          </p:cNvPr>
          <p:cNvCxnSpPr>
            <a:cxnSpLocks/>
          </p:cNvCxnSpPr>
          <p:nvPr/>
        </p:nvCxnSpPr>
        <p:spPr>
          <a:xfrm flipH="1">
            <a:off x="569103" y="2584652"/>
            <a:ext cx="239709" cy="500231"/>
          </a:xfrm>
          <a:prstGeom prst="line">
            <a:avLst/>
          </a:prstGeom>
          <a:ln w="3810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58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99F82D-CFF5-53FE-61F7-865A65701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9605"/>
            <a:ext cx="5915025" cy="673749"/>
          </a:xfrm>
        </p:spPr>
        <p:txBody>
          <a:bodyPr>
            <a:normAutofit fontScale="90000"/>
          </a:bodyPr>
          <a:lstStyle/>
          <a:p>
            <a:r>
              <a:rPr lang="en-US" i="1" dirty="0" err="1">
                <a:cs typeface="Calibri Light"/>
              </a:rPr>
              <a:t>Odonthalia</a:t>
            </a:r>
            <a:r>
              <a:rPr lang="en-US" i="1" dirty="0">
                <a:cs typeface="Calibri Light"/>
              </a:rPr>
              <a:t> </a:t>
            </a:r>
            <a:r>
              <a:rPr lang="en-US" i="1" dirty="0" err="1">
                <a:cs typeface="Calibri Light"/>
              </a:rPr>
              <a:t>floccosa</a:t>
            </a:r>
            <a:endParaRPr lang="en-US" i="1" dirty="0"/>
          </a:p>
        </p:txBody>
      </p:sp>
      <p:pic>
        <p:nvPicPr>
          <p:cNvPr id="5" name="Picture 5" descr="A picture containing grass, outdoor, pile, plant&#10;&#10;Description automatically generated">
            <a:extLst>
              <a:ext uri="{FF2B5EF4-FFF2-40B4-BE49-F238E27FC236}">
                <a16:creationId xmlns:a16="http://schemas.microsoft.com/office/drawing/2014/main" id="{7FF22478-4ED2-C295-B709-48A1EA328E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606" t="6263" r="30288" b="18790"/>
          <a:stretch/>
        </p:blipFill>
        <p:spPr>
          <a:xfrm>
            <a:off x="0" y="1138219"/>
            <a:ext cx="6859064" cy="57140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4CA3F-1FAC-FA13-3777-5D8DD9E3ED3B}"/>
              </a:ext>
            </a:extLst>
          </p:cNvPr>
          <p:cNvSpPr txBox="1"/>
          <p:nvPr/>
        </p:nvSpPr>
        <p:spPr>
          <a:xfrm>
            <a:off x="6962375" y="2302969"/>
            <a:ext cx="483773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cs typeface="Arial"/>
              </a:rPr>
              <a:t>Dark red to almost black, branched alga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u="sng" dirty="0">
                <a:cs typeface="Arial"/>
              </a:rPr>
              <a:t>Alternate branching mostly spread in one plane and grade smoothly into the main branch​</a:t>
            </a:r>
            <a:endParaRPr lang="en-US" b="1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cs typeface="Arial"/>
              </a:rPr>
              <a:t>Mid to low intertidal</a:t>
            </a:r>
            <a:r>
              <a:rPr lang="en-CA" sz="2400" dirty="0"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25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ap&#10;&#10;Description automatically generated">
            <a:extLst>
              <a:ext uri="{FF2B5EF4-FFF2-40B4-BE49-F238E27FC236}">
                <a16:creationId xmlns:a16="http://schemas.microsoft.com/office/drawing/2014/main" id="{F6C3E524-DC3E-122A-2A65-377C4D9B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7250" y="285749"/>
            <a:ext cx="5143498" cy="68579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465F3F-BDAB-7731-73AA-1A10E9EE580A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cs typeface="Calibri Light"/>
              </a:rPr>
              <a:t>Constantinea</a:t>
            </a:r>
            <a:r>
              <a:rPr lang="en-US" i="1" dirty="0">
                <a:cs typeface="Calibri Light"/>
              </a:rPr>
              <a:t> </a:t>
            </a:r>
            <a:r>
              <a:rPr lang="en-US" i="1" dirty="0" err="1">
                <a:cs typeface="Calibri Light"/>
              </a:rPr>
              <a:t>subulifera</a:t>
            </a:r>
            <a:endParaRPr lang="en-US" i="1" dirty="0"/>
          </a:p>
        </p:txBody>
      </p:sp>
      <p:pic>
        <p:nvPicPr>
          <p:cNvPr id="6" name="Picture 5" descr="A picture containing food, piece, close&#10;&#10;Description automatically generated">
            <a:extLst>
              <a:ext uri="{FF2B5EF4-FFF2-40B4-BE49-F238E27FC236}">
                <a16:creationId xmlns:a16="http://schemas.microsoft.com/office/drawing/2014/main" id="{1D5C3552-7BA4-9623-365F-86AFDCF4E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" r="17134" b="248"/>
          <a:stretch/>
        </p:blipFill>
        <p:spPr>
          <a:xfrm>
            <a:off x="7063443" y="1142998"/>
            <a:ext cx="3162314" cy="2856185"/>
          </a:xfrm>
          <a:prstGeom prst="rect">
            <a:avLst/>
          </a:prstGeom>
        </p:spPr>
      </p:pic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FF5B3971-0275-B08D-AC77-BC1DBBBE3188}"/>
              </a:ext>
            </a:extLst>
          </p:cNvPr>
          <p:cNvSpPr txBox="1">
            <a:spLocks/>
          </p:cNvSpPr>
          <p:nvPr/>
        </p:nvSpPr>
        <p:spPr>
          <a:xfrm>
            <a:off x="6955967" y="4283391"/>
            <a:ext cx="4974775" cy="28632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Orange-red to brown-red, rounded (may be torn) leathery blades </a:t>
            </a:r>
          </a:p>
          <a:p>
            <a:pPr marL="285750" indent="-285750"/>
            <a:r>
              <a:rPr lang="en-US" u="sng" dirty="0"/>
              <a:t>Stipe connects to the center like an umbrella</a:t>
            </a:r>
            <a:endParaRPr lang="en-US" u="sng" dirty="0">
              <a:cs typeface="Calibri"/>
            </a:endParaRPr>
          </a:p>
          <a:p>
            <a:pPr marL="285750" indent="-285750"/>
            <a:r>
              <a:rPr lang="en-US" dirty="0"/>
              <a:t>Very low intertidal to subtidal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4505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50DD44-070A-95B2-EB8D-6100E1A535B7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Crustose coralline</a:t>
            </a:r>
            <a:endParaRPr lang="en-US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0CA4DA6B-9301-DE84-AB1E-8E38D2E39CA1}"/>
              </a:ext>
            </a:extLst>
          </p:cNvPr>
          <p:cNvSpPr txBox="1">
            <a:spLocks/>
          </p:cNvSpPr>
          <p:nvPr/>
        </p:nvSpPr>
        <p:spPr>
          <a:xfrm>
            <a:off x="3889922" y="3099616"/>
            <a:ext cx="6471001" cy="28632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Bright pink hard crust on rocks</a:t>
            </a:r>
            <a:endParaRPr lang="en-US" u="sng" dirty="0">
              <a:cs typeface="Calibri"/>
            </a:endParaRPr>
          </a:p>
          <a:p>
            <a:pPr marL="285750" indent="-285750"/>
            <a:r>
              <a:rPr lang="en-US" dirty="0"/>
              <a:t>Very low intertidal to subtidal</a:t>
            </a:r>
            <a:endParaRPr lang="en-US" dirty="0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3D3D12-20F9-9B7A-DD93-B3AE157C6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89"/>
          <a:stretch/>
        </p:blipFill>
        <p:spPr>
          <a:xfrm>
            <a:off x="471488" y="1043354"/>
            <a:ext cx="314884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5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7575F4A1-B268-A653-0313-04DAFE0B8FAA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i="1" dirty="0"/>
              <a:t>Saccharina latissima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3BD2C33-C82F-147D-2257-8BA4367FCF9B}"/>
              </a:ext>
            </a:extLst>
          </p:cNvPr>
          <p:cNvSpPr txBox="1">
            <a:spLocks/>
          </p:cNvSpPr>
          <p:nvPr/>
        </p:nvSpPr>
        <p:spPr>
          <a:xfrm>
            <a:off x="3561137" y="4487451"/>
            <a:ext cx="6139543" cy="36411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Large brown blade</a:t>
            </a:r>
          </a:p>
          <a:p>
            <a:r>
              <a:rPr lang="en-CA" sz="2400" dirty="0"/>
              <a:t>Two rows of ruffles</a:t>
            </a:r>
          </a:p>
          <a:p>
            <a:r>
              <a:rPr lang="en-CA" sz="2400" dirty="0"/>
              <a:t>Visible holdfast and stipe</a:t>
            </a:r>
          </a:p>
          <a:p>
            <a:r>
              <a:rPr lang="en-CA" sz="2400" u="sng" dirty="0"/>
              <a:t>No midrib</a:t>
            </a:r>
          </a:p>
          <a:p>
            <a:r>
              <a:rPr lang="en-CA" sz="2400" dirty="0"/>
              <a:t>Mid intertidal to subtidal</a:t>
            </a:r>
          </a:p>
          <a:p>
            <a:endParaRPr lang="en-C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F6FDE-05A7-10CF-642D-2CC189CF2F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224"/>
          <a:stretch/>
        </p:blipFill>
        <p:spPr>
          <a:xfrm>
            <a:off x="3561137" y="998516"/>
            <a:ext cx="6139542" cy="334404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EBC6577-65F2-CAD6-990D-3AE9E16AAD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4"/>
          <a:stretch/>
        </p:blipFill>
        <p:spPr bwMode="auto">
          <a:xfrm>
            <a:off x="143407" y="998516"/>
            <a:ext cx="3089649" cy="578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75387B9-0C4E-45FE-85EE-0A2EAD367F36}"/>
              </a:ext>
            </a:extLst>
          </p:cNvPr>
          <p:cNvSpPr/>
          <p:nvPr/>
        </p:nvSpPr>
        <p:spPr>
          <a:xfrm>
            <a:off x="7260771" y="3015343"/>
            <a:ext cx="1404258" cy="2514600"/>
          </a:xfrm>
          <a:custGeom>
            <a:avLst/>
            <a:gdLst>
              <a:gd name="connsiteX0" fmla="*/ 0 w 1393373"/>
              <a:gd name="connsiteY0" fmla="*/ 2808514 h 2808514"/>
              <a:gd name="connsiteX1" fmla="*/ 261258 w 1393373"/>
              <a:gd name="connsiteY1" fmla="*/ 2634342 h 2808514"/>
              <a:gd name="connsiteX2" fmla="*/ 424543 w 1393373"/>
              <a:gd name="connsiteY2" fmla="*/ 2503714 h 2808514"/>
              <a:gd name="connsiteX3" fmla="*/ 903515 w 1393373"/>
              <a:gd name="connsiteY3" fmla="*/ 1796142 h 2808514"/>
              <a:gd name="connsiteX4" fmla="*/ 1055915 w 1393373"/>
              <a:gd name="connsiteY4" fmla="*/ 1458685 h 2808514"/>
              <a:gd name="connsiteX5" fmla="*/ 1240972 w 1393373"/>
              <a:gd name="connsiteY5" fmla="*/ 859971 h 2808514"/>
              <a:gd name="connsiteX6" fmla="*/ 1306286 w 1393373"/>
              <a:gd name="connsiteY6" fmla="*/ 696685 h 2808514"/>
              <a:gd name="connsiteX7" fmla="*/ 1328058 w 1393373"/>
              <a:gd name="connsiteY7" fmla="*/ 609600 h 2808514"/>
              <a:gd name="connsiteX8" fmla="*/ 1349829 w 1393373"/>
              <a:gd name="connsiteY8" fmla="*/ 468085 h 2808514"/>
              <a:gd name="connsiteX9" fmla="*/ 1360715 w 1393373"/>
              <a:gd name="connsiteY9" fmla="*/ 283028 h 2808514"/>
              <a:gd name="connsiteX10" fmla="*/ 1371600 w 1393373"/>
              <a:gd name="connsiteY10" fmla="*/ 217714 h 2808514"/>
              <a:gd name="connsiteX11" fmla="*/ 1382486 w 1393373"/>
              <a:gd name="connsiteY11" fmla="*/ 119742 h 2808514"/>
              <a:gd name="connsiteX12" fmla="*/ 1393372 w 1393373"/>
              <a:gd name="connsiteY12" fmla="*/ 0 h 280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93373" h="2808514">
                <a:moveTo>
                  <a:pt x="0" y="2808514"/>
                </a:moveTo>
                <a:cubicBezTo>
                  <a:pt x="175434" y="2662319"/>
                  <a:pt x="-97467" y="2884362"/>
                  <a:pt x="261258" y="2634342"/>
                </a:cubicBezTo>
                <a:cubicBezTo>
                  <a:pt x="318442" y="2594487"/>
                  <a:pt x="380454" y="2557701"/>
                  <a:pt x="424543" y="2503714"/>
                </a:cubicBezTo>
                <a:cubicBezTo>
                  <a:pt x="486226" y="2428184"/>
                  <a:pt x="803729" y="1995714"/>
                  <a:pt x="903515" y="1796142"/>
                </a:cubicBezTo>
                <a:cubicBezTo>
                  <a:pt x="958712" y="1685748"/>
                  <a:pt x="1010939" y="1573623"/>
                  <a:pt x="1055915" y="1458685"/>
                </a:cubicBezTo>
                <a:cubicBezTo>
                  <a:pt x="1413746" y="544226"/>
                  <a:pt x="1078906" y="1378583"/>
                  <a:pt x="1240972" y="859971"/>
                </a:cubicBezTo>
                <a:cubicBezTo>
                  <a:pt x="1258457" y="804018"/>
                  <a:pt x="1287028" y="752053"/>
                  <a:pt x="1306286" y="696685"/>
                </a:cubicBezTo>
                <a:cubicBezTo>
                  <a:pt x="1316116" y="668424"/>
                  <a:pt x="1321789" y="638858"/>
                  <a:pt x="1328058" y="609600"/>
                </a:cubicBezTo>
                <a:cubicBezTo>
                  <a:pt x="1334527" y="579411"/>
                  <a:pt x="1345858" y="495882"/>
                  <a:pt x="1349829" y="468085"/>
                </a:cubicBezTo>
                <a:cubicBezTo>
                  <a:pt x="1353458" y="406399"/>
                  <a:pt x="1355362" y="344588"/>
                  <a:pt x="1360715" y="283028"/>
                </a:cubicBezTo>
                <a:cubicBezTo>
                  <a:pt x="1362627" y="261039"/>
                  <a:pt x="1368683" y="239592"/>
                  <a:pt x="1371600" y="217714"/>
                </a:cubicBezTo>
                <a:cubicBezTo>
                  <a:pt x="1375943" y="185144"/>
                  <a:pt x="1379046" y="152420"/>
                  <a:pt x="1382486" y="119742"/>
                </a:cubicBezTo>
                <a:cubicBezTo>
                  <a:pt x="1393733" y="12898"/>
                  <a:pt x="1393372" y="46792"/>
                  <a:pt x="1393372" y="0"/>
                </a:cubicBezTo>
              </a:path>
            </a:pathLst>
          </a:cu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4A557CA-AB69-DA19-692F-FB26EFF4DB81}"/>
              </a:ext>
            </a:extLst>
          </p:cNvPr>
          <p:cNvSpPr/>
          <p:nvPr/>
        </p:nvSpPr>
        <p:spPr>
          <a:xfrm rot="343750">
            <a:off x="8429229" y="2691765"/>
            <a:ext cx="449830" cy="491317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1B151-F7AB-99F8-C988-6A2FC21A14A4}"/>
              </a:ext>
            </a:extLst>
          </p:cNvPr>
          <p:cNvSpPr txBox="1"/>
          <p:nvPr/>
        </p:nvSpPr>
        <p:spPr>
          <a:xfrm>
            <a:off x="143407" y="6149758"/>
            <a:ext cx="317673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i="1" dirty="0"/>
              <a:t>Saccharina latissima</a:t>
            </a:r>
            <a:r>
              <a:rPr lang="en-CA" sz="2000" dirty="0"/>
              <a:t> on a kelp farm</a:t>
            </a:r>
            <a:endParaRPr lang="en-CA" sz="2000" i="1" dirty="0"/>
          </a:p>
        </p:txBody>
      </p:sp>
    </p:spTree>
    <p:extLst>
      <p:ext uri="{BB962C8B-B14F-4D97-AF65-F5344CB8AC3E}">
        <p14:creationId xmlns:p14="http://schemas.microsoft.com/office/powerpoint/2010/main" val="1602497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CC796F-4E20-D2A0-0DCB-AE82715E4AD6}"/>
              </a:ext>
            </a:extLst>
          </p:cNvPr>
          <p:cNvSpPr txBox="1">
            <a:spLocks/>
          </p:cNvSpPr>
          <p:nvPr/>
        </p:nvSpPr>
        <p:spPr>
          <a:xfrm>
            <a:off x="202648" y="13554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i="1" dirty="0"/>
              <a:t>Alaria marginata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8CBBF06-E07D-CB8B-7A3E-F1DEACA37954}"/>
              </a:ext>
            </a:extLst>
          </p:cNvPr>
          <p:cNvSpPr txBox="1">
            <a:spLocks/>
          </p:cNvSpPr>
          <p:nvPr/>
        </p:nvSpPr>
        <p:spPr>
          <a:xfrm>
            <a:off x="529984" y="3952680"/>
            <a:ext cx="7195457" cy="2469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Elongated, ruffled blade</a:t>
            </a:r>
          </a:p>
          <a:p>
            <a:r>
              <a:rPr lang="en-CA" sz="2400" u="sng" dirty="0"/>
              <a:t>Prominent single midrib</a:t>
            </a:r>
          </a:p>
          <a:p>
            <a:r>
              <a:rPr lang="en-CA" sz="2400" dirty="0"/>
              <a:t>Visible holdfast and stipe</a:t>
            </a:r>
          </a:p>
          <a:p>
            <a:r>
              <a:rPr lang="en-CA" sz="2400" u="sng" dirty="0"/>
              <a:t>Winglike side blades on reproductive individuals</a:t>
            </a:r>
          </a:p>
          <a:p>
            <a:r>
              <a:rPr lang="en-CA" sz="2400" dirty="0"/>
              <a:t>Low intertidal to subtidal</a:t>
            </a:r>
          </a:p>
          <a:p>
            <a:endParaRPr lang="en-CA" sz="2000" dirty="0"/>
          </a:p>
          <a:p>
            <a:endParaRPr lang="en-CA" sz="20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6373425-4792-6334-E91F-64AE7D1B2A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882" b="18077"/>
          <a:stretch/>
        </p:blipFill>
        <p:spPr>
          <a:xfrm>
            <a:off x="529984" y="1013536"/>
            <a:ext cx="8882870" cy="2636662"/>
          </a:xfrm>
          <a:prstGeom prst="rect">
            <a:avLst/>
          </a:prstGeom>
        </p:spPr>
      </p:pic>
      <p:pic>
        <p:nvPicPr>
          <p:cNvPr id="8" name="Picture 2" descr="University Herbarium: Macroalgae: Seaweeds: California Seaweed eFlora:  Alaria marginata">
            <a:extLst>
              <a:ext uri="{FF2B5EF4-FFF2-40B4-BE49-F238E27FC236}">
                <a16:creationId xmlns:a16="http://schemas.microsoft.com/office/drawing/2014/main" id="{A82226A2-B324-5B7D-FCAD-D81EA86CF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06400" y="3456635"/>
            <a:ext cx="2773774" cy="32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59EEE9-40BB-6AD4-CE0A-F8D30C0324D2}"/>
              </a:ext>
            </a:extLst>
          </p:cNvPr>
          <p:cNvSpPr txBox="1"/>
          <p:nvPr/>
        </p:nvSpPr>
        <p:spPr>
          <a:xfrm>
            <a:off x="9890527" y="6422571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bg2"/>
                </a:solidFill>
              </a:rPr>
              <a:t>© Judith Elaine Bush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137637-BC21-2CEB-7FBA-9733C9B54C62}"/>
              </a:ext>
            </a:extLst>
          </p:cNvPr>
          <p:cNvSpPr/>
          <p:nvPr/>
        </p:nvSpPr>
        <p:spPr>
          <a:xfrm>
            <a:off x="4027714" y="2492829"/>
            <a:ext cx="2667000" cy="2122714"/>
          </a:xfrm>
          <a:custGeom>
            <a:avLst/>
            <a:gdLst>
              <a:gd name="connsiteX0" fmla="*/ 0 w 2667000"/>
              <a:gd name="connsiteY0" fmla="*/ 2122714 h 2122714"/>
              <a:gd name="connsiteX1" fmla="*/ 892629 w 2667000"/>
              <a:gd name="connsiteY1" fmla="*/ 2100942 h 2122714"/>
              <a:gd name="connsiteX2" fmla="*/ 1817915 w 2667000"/>
              <a:gd name="connsiteY2" fmla="*/ 1785257 h 2122714"/>
              <a:gd name="connsiteX3" fmla="*/ 1992086 w 2667000"/>
              <a:gd name="connsiteY3" fmla="*/ 1578428 h 2122714"/>
              <a:gd name="connsiteX4" fmla="*/ 2198915 w 2667000"/>
              <a:gd name="connsiteY4" fmla="*/ 1186542 h 2122714"/>
              <a:gd name="connsiteX5" fmla="*/ 2318657 w 2667000"/>
              <a:gd name="connsiteY5" fmla="*/ 990600 h 2122714"/>
              <a:gd name="connsiteX6" fmla="*/ 2394857 w 2667000"/>
              <a:gd name="connsiteY6" fmla="*/ 838200 h 2122714"/>
              <a:gd name="connsiteX7" fmla="*/ 2601686 w 2667000"/>
              <a:gd name="connsiteY7" fmla="*/ 337457 h 2122714"/>
              <a:gd name="connsiteX8" fmla="*/ 2623457 w 2667000"/>
              <a:gd name="connsiteY8" fmla="*/ 174171 h 2122714"/>
              <a:gd name="connsiteX9" fmla="*/ 2656115 w 2667000"/>
              <a:gd name="connsiteY9" fmla="*/ 21771 h 2122714"/>
              <a:gd name="connsiteX10" fmla="*/ 2667000 w 2667000"/>
              <a:gd name="connsiteY10" fmla="*/ 0 h 21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7000" h="2122714">
                <a:moveTo>
                  <a:pt x="0" y="2122714"/>
                </a:moveTo>
                <a:lnTo>
                  <a:pt x="892629" y="2100942"/>
                </a:lnTo>
                <a:cubicBezTo>
                  <a:pt x="1350603" y="2044931"/>
                  <a:pt x="1466484" y="1960973"/>
                  <a:pt x="1817915" y="1785257"/>
                </a:cubicBezTo>
                <a:cubicBezTo>
                  <a:pt x="1875972" y="1716314"/>
                  <a:pt x="1940399" y="1652267"/>
                  <a:pt x="1992086" y="1578428"/>
                </a:cubicBezTo>
                <a:cubicBezTo>
                  <a:pt x="2151731" y="1350363"/>
                  <a:pt x="2086138" y="1393301"/>
                  <a:pt x="2198915" y="1186542"/>
                </a:cubicBezTo>
                <a:cubicBezTo>
                  <a:pt x="2235568" y="1119344"/>
                  <a:pt x="2281130" y="1057314"/>
                  <a:pt x="2318657" y="990600"/>
                </a:cubicBezTo>
                <a:cubicBezTo>
                  <a:pt x="2346502" y="941098"/>
                  <a:pt x="2370724" y="889614"/>
                  <a:pt x="2394857" y="838200"/>
                </a:cubicBezTo>
                <a:cubicBezTo>
                  <a:pt x="2579122" y="445637"/>
                  <a:pt x="2534393" y="584199"/>
                  <a:pt x="2601686" y="337457"/>
                </a:cubicBezTo>
                <a:cubicBezTo>
                  <a:pt x="2619735" y="138923"/>
                  <a:pt x="2600684" y="280446"/>
                  <a:pt x="2623457" y="174171"/>
                </a:cubicBezTo>
                <a:cubicBezTo>
                  <a:pt x="2623631" y="173357"/>
                  <a:pt x="2646172" y="51600"/>
                  <a:pt x="2656115" y="21771"/>
                </a:cubicBezTo>
                <a:cubicBezTo>
                  <a:pt x="2658681" y="14074"/>
                  <a:pt x="2663372" y="7257"/>
                  <a:pt x="2667000" y="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A1936F-6558-C017-DF06-EBA31DFF131D}"/>
              </a:ext>
            </a:extLst>
          </p:cNvPr>
          <p:cNvSpPr/>
          <p:nvPr/>
        </p:nvSpPr>
        <p:spPr>
          <a:xfrm>
            <a:off x="7266932" y="5449132"/>
            <a:ext cx="2145921" cy="146126"/>
          </a:xfrm>
          <a:custGeom>
            <a:avLst/>
            <a:gdLst>
              <a:gd name="connsiteX0" fmla="*/ 0 w 3418114"/>
              <a:gd name="connsiteY0" fmla="*/ 206843 h 252327"/>
              <a:gd name="connsiteX1" fmla="*/ 1273629 w 3418114"/>
              <a:gd name="connsiteY1" fmla="*/ 250386 h 252327"/>
              <a:gd name="connsiteX2" fmla="*/ 2362200 w 3418114"/>
              <a:gd name="connsiteY2" fmla="*/ 217729 h 252327"/>
              <a:gd name="connsiteX3" fmla="*/ 2873829 w 3418114"/>
              <a:gd name="connsiteY3" fmla="*/ 141529 h 252327"/>
              <a:gd name="connsiteX4" fmla="*/ 3026229 w 3418114"/>
              <a:gd name="connsiteY4" fmla="*/ 87100 h 252327"/>
              <a:gd name="connsiteX5" fmla="*/ 3145971 w 3418114"/>
              <a:gd name="connsiteY5" fmla="*/ 65329 h 252327"/>
              <a:gd name="connsiteX6" fmla="*/ 3265714 w 3418114"/>
              <a:gd name="connsiteY6" fmla="*/ 32672 h 252327"/>
              <a:gd name="connsiteX7" fmla="*/ 3363686 w 3418114"/>
              <a:gd name="connsiteY7" fmla="*/ 10900 h 252327"/>
              <a:gd name="connsiteX8" fmla="*/ 3418114 w 3418114"/>
              <a:gd name="connsiteY8" fmla="*/ 14 h 25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8114" h="252327">
                <a:moveTo>
                  <a:pt x="0" y="206843"/>
                </a:moveTo>
                <a:lnTo>
                  <a:pt x="1273629" y="250386"/>
                </a:lnTo>
                <a:cubicBezTo>
                  <a:pt x="1618578" y="255861"/>
                  <a:pt x="2007558" y="251185"/>
                  <a:pt x="2362200" y="217729"/>
                </a:cubicBezTo>
                <a:cubicBezTo>
                  <a:pt x="2494301" y="205267"/>
                  <a:pt x="2740358" y="174897"/>
                  <a:pt x="2873829" y="141529"/>
                </a:cubicBezTo>
                <a:cubicBezTo>
                  <a:pt x="2926161" y="128446"/>
                  <a:pt x="2974284" y="101645"/>
                  <a:pt x="3026229" y="87100"/>
                </a:cubicBezTo>
                <a:cubicBezTo>
                  <a:pt x="3065295" y="76162"/>
                  <a:pt x="3106411" y="74320"/>
                  <a:pt x="3145971" y="65329"/>
                </a:cubicBezTo>
                <a:cubicBezTo>
                  <a:pt x="3186314" y="56160"/>
                  <a:pt x="3225577" y="42706"/>
                  <a:pt x="3265714" y="32672"/>
                </a:cubicBezTo>
                <a:cubicBezTo>
                  <a:pt x="3298169" y="24558"/>
                  <a:pt x="3331089" y="18423"/>
                  <a:pt x="3363686" y="10900"/>
                </a:cubicBezTo>
                <a:cubicBezTo>
                  <a:pt x="3414671" y="-866"/>
                  <a:pt x="3391317" y="14"/>
                  <a:pt x="3418114" y="14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5DEFC76-A05F-93E4-E63B-A56EC0754EB9}"/>
              </a:ext>
            </a:extLst>
          </p:cNvPr>
          <p:cNvSpPr/>
          <p:nvPr/>
        </p:nvSpPr>
        <p:spPr>
          <a:xfrm rot="3924510">
            <a:off x="9348638" y="5166905"/>
            <a:ext cx="449830" cy="491317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F72EE0E-4CA3-4606-6F2A-AF6C1C932F34}"/>
              </a:ext>
            </a:extLst>
          </p:cNvPr>
          <p:cNvSpPr/>
          <p:nvPr/>
        </p:nvSpPr>
        <p:spPr>
          <a:xfrm rot="343750">
            <a:off x="6402429" y="2493489"/>
            <a:ext cx="449830" cy="491317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033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132F83-740F-B65D-FD37-6362A80FDB9D}"/>
              </a:ext>
            </a:extLst>
          </p:cNvPr>
          <p:cNvSpPr txBox="1">
            <a:spLocks/>
          </p:cNvSpPr>
          <p:nvPr/>
        </p:nvSpPr>
        <p:spPr>
          <a:xfrm>
            <a:off x="411617" y="215418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i="1" dirty="0" err="1"/>
              <a:t>Costaria</a:t>
            </a:r>
            <a:r>
              <a:rPr lang="en-CA" i="1" dirty="0"/>
              <a:t> </a:t>
            </a:r>
            <a:r>
              <a:rPr lang="en-CA" i="1" dirty="0" err="1"/>
              <a:t>costata</a:t>
            </a:r>
            <a:endParaRPr lang="en-CA" i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49596B-0E79-909F-9138-813AA26741EF}"/>
              </a:ext>
            </a:extLst>
          </p:cNvPr>
          <p:cNvSpPr txBox="1">
            <a:spLocks/>
          </p:cNvSpPr>
          <p:nvPr/>
        </p:nvSpPr>
        <p:spPr>
          <a:xfrm>
            <a:off x="4539348" y="1039311"/>
            <a:ext cx="6270171" cy="40869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Large brown puckered blade</a:t>
            </a:r>
          </a:p>
          <a:p>
            <a:r>
              <a:rPr lang="en-CA" sz="2400" u="sng" dirty="0"/>
              <a:t>5 distinct midribs</a:t>
            </a:r>
          </a:p>
          <a:p>
            <a:r>
              <a:rPr lang="en-CA" sz="2400" dirty="0"/>
              <a:t>Visible holdfast and stipe</a:t>
            </a:r>
          </a:p>
          <a:p>
            <a:r>
              <a:rPr lang="en-CA" sz="2400" u="sng" dirty="0"/>
              <a:t>Wrinkled stipe</a:t>
            </a:r>
          </a:p>
          <a:p>
            <a:r>
              <a:rPr lang="en-CA" sz="2400" dirty="0"/>
              <a:t>Low intertidal to subtidal</a:t>
            </a:r>
          </a:p>
        </p:txBody>
      </p:sp>
      <p:pic>
        <p:nvPicPr>
          <p:cNvPr id="7" name="Picture 6" descr="A picture containing ground, rock, outdoor&#10;&#10;Description automatically generated">
            <a:extLst>
              <a:ext uri="{FF2B5EF4-FFF2-40B4-BE49-F238E27FC236}">
                <a16:creationId xmlns:a16="http://schemas.microsoft.com/office/drawing/2014/main" id="{39AF75C0-1341-1F6B-BD07-BBB2172957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24" r="24762"/>
          <a:stretch/>
        </p:blipFill>
        <p:spPr>
          <a:xfrm>
            <a:off x="0" y="889167"/>
            <a:ext cx="4539348" cy="4735327"/>
          </a:xfrm>
          <a:prstGeom prst="rect">
            <a:avLst/>
          </a:prstGeom>
        </p:spPr>
      </p:pic>
      <p:pic>
        <p:nvPicPr>
          <p:cNvPr id="8" name="Picture 7" descr="A picture containing invertebrate, stone&#10;&#10;Description automatically generated">
            <a:extLst>
              <a:ext uri="{FF2B5EF4-FFF2-40B4-BE49-F238E27FC236}">
                <a16:creationId xmlns:a16="http://schemas.microsoft.com/office/drawing/2014/main" id="{82516016-9A8B-1AEA-1E1B-A457E76AE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6216" y="2542263"/>
            <a:ext cx="3344167" cy="398584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64ABC16-95AD-57C7-8C1D-28B0A592043C}"/>
              </a:ext>
            </a:extLst>
          </p:cNvPr>
          <p:cNvSpPr/>
          <p:nvPr/>
        </p:nvSpPr>
        <p:spPr>
          <a:xfrm>
            <a:off x="6955972" y="2490484"/>
            <a:ext cx="3096503" cy="1809373"/>
          </a:xfrm>
          <a:custGeom>
            <a:avLst/>
            <a:gdLst>
              <a:gd name="connsiteX0" fmla="*/ 0 w 3096503"/>
              <a:gd name="connsiteY0" fmla="*/ 89430 h 1809373"/>
              <a:gd name="connsiteX1" fmla="*/ 76200 w 3096503"/>
              <a:gd name="connsiteY1" fmla="*/ 56773 h 1809373"/>
              <a:gd name="connsiteX2" fmla="*/ 805543 w 3096503"/>
              <a:gd name="connsiteY2" fmla="*/ 35001 h 1809373"/>
              <a:gd name="connsiteX3" fmla="*/ 1447800 w 3096503"/>
              <a:gd name="connsiteY3" fmla="*/ 274487 h 1809373"/>
              <a:gd name="connsiteX4" fmla="*/ 1600200 w 3096503"/>
              <a:gd name="connsiteY4" fmla="*/ 383344 h 1809373"/>
              <a:gd name="connsiteX5" fmla="*/ 2188029 w 3096503"/>
              <a:gd name="connsiteY5" fmla="*/ 894973 h 1809373"/>
              <a:gd name="connsiteX6" fmla="*/ 2405743 w 3096503"/>
              <a:gd name="connsiteY6" fmla="*/ 1134458 h 1809373"/>
              <a:gd name="connsiteX7" fmla="*/ 2667000 w 3096503"/>
              <a:gd name="connsiteY7" fmla="*/ 1373944 h 1809373"/>
              <a:gd name="connsiteX8" fmla="*/ 2917372 w 3096503"/>
              <a:gd name="connsiteY8" fmla="*/ 1602544 h 1809373"/>
              <a:gd name="connsiteX9" fmla="*/ 2960915 w 3096503"/>
              <a:gd name="connsiteY9" fmla="*/ 1646087 h 1809373"/>
              <a:gd name="connsiteX10" fmla="*/ 3048000 w 3096503"/>
              <a:gd name="connsiteY10" fmla="*/ 1689630 h 1809373"/>
              <a:gd name="connsiteX11" fmla="*/ 3091543 w 3096503"/>
              <a:gd name="connsiteY11" fmla="*/ 1711401 h 1809373"/>
              <a:gd name="connsiteX12" fmla="*/ 3091543 w 3096503"/>
              <a:gd name="connsiteY12" fmla="*/ 1809373 h 180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6503" h="1809373">
                <a:moveTo>
                  <a:pt x="0" y="89430"/>
                </a:moveTo>
                <a:cubicBezTo>
                  <a:pt x="25400" y="78544"/>
                  <a:pt x="49442" y="63678"/>
                  <a:pt x="76200" y="56773"/>
                </a:cubicBezTo>
                <a:cubicBezTo>
                  <a:pt x="427719" y="-33942"/>
                  <a:pt x="359240" y="3864"/>
                  <a:pt x="805543" y="35001"/>
                </a:cubicBezTo>
                <a:cubicBezTo>
                  <a:pt x="1032782" y="108853"/>
                  <a:pt x="1243378" y="156789"/>
                  <a:pt x="1447800" y="274487"/>
                </a:cubicBezTo>
                <a:cubicBezTo>
                  <a:pt x="1501902" y="305637"/>
                  <a:pt x="1551545" y="344229"/>
                  <a:pt x="1600200" y="383344"/>
                </a:cubicBezTo>
                <a:cubicBezTo>
                  <a:pt x="1748100" y="502244"/>
                  <a:pt x="2030096" y="732772"/>
                  <a:pt x="2188029" y="894973"/>
                </a:cubicBezTo>
                <a:cubicBezTo>
                  <a:pt x="2263291" y="972269"/>
                  <a:pt x="2329457" y="1058172"/>
                  <a:pt x="2405743" y="1134458"/>
                </a:cubicBezTo>
                <a:cubicBezTo>
                  <a:pt x="2489279" y="1217994"/>
                  <a:pt x="2579811" y="1294228"/>
                  <a:pt x="2667000" y="1373944"/>
                </a:cubicBezTo>
                <a:lnTo>
                  <a:pt x="2917372" y="1602544"/>
                </a:lnTo>
                <a:cubicBezTo>
                  <a:pt x="2932347" y="1616583"/>
                  <a:pt x="2941857" y="1638464"/>
                  <a:pt x="2960915" y="1646087"/>
                </a:cubicBezTo>
                <a:cubicBezTo>
                  <a:pt x="3068084" y="1688954"/>
                  <a:pt x="2971905" y="1646147"/>
                  <a:pt x="3048000" y="1689630"/>
                </a:cubicBezTo>
                <a:cubicBezTo>
                  <a:pt x="3062089" y="1697681"/>
                  <a:pt x="3085997" y="1696151"/>
                  <a:pt x="3091543" y="1711401"/>
                </a:cubicBezTo>
                <a:cubicBezTo>
                  <a:pt x="3102703" y="1742092"/>
                  <a:pt x="3091543" y="1776716"/>
                  <a:pt x="3091543" y="1809373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1D98C7AB-854B-B3F1-BA62-424B62063D60}"/>
              </a:ext>
            </a:extLst>
          </p:cNvPr>
          <p:cNvSpPr/>
          <p:nvPr/>
        </p:nvSpPr>
        <p:spPr>
          <a:xfrm rot="10282816">
            <a:off x="9761948" y="4105977"/>
            <a:ext cx="449830" cy="491317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305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521515-FD2B-A166-611E-B47CABE23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3" y="289269"/>
            <a:ext cx="11541079" cy="673749"/>
          </a:xfrm>
        </p:spPr>
        <p:txBody>
          <a:bodyPr>
            <a:normAutofit fontScale="90000"/>
          </a:bodyPr>
          <a:lstStyle/>
          <a:p>
            <a:r>
              <a:rPr lang="en-CA" i="1" dirty="0" err="1"/>
              <a:t>Mastocarpus</a:t>
            </a:r>
            <a:r>
              <a:rPr lang="en-CA" i="0" dirty="0"/>
              <a:t> crustose               </a:t>
            </a:r>
            <a:r>
              <a:rPr lang="en-CA" i="1" dirty="0" err="1"/>
              <a:t>Hildenbrandia</a:t>
            </a:r>
            <a:r>
              <a:rPr lang="en-CA" i="1" dirty="0"/>
              <a:t> </a:t>
            </a:r>
            <a:r>
              <a:rPr lang="en-CA" dirty="0"/>
              <a:t>sp.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C36CD1C-8441-FB3A-3E90-45A9929638CE}"/>
              </a:ext>
            </a:extLst>
          </p:cNvPr>
          <p:cNvSpPr txBox="1">
            <a:spLocks/>
          </p:cNvSpPr>
          <p:nvPr/>
        </p:nvSpPr>
        <p:spPr>
          <a:xfrm>
            <a:off x="214312" y="1043354"/>
            <a:ext cx="6377557" cy="20273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Red-black “tar spots” on rock</a:t>
            </a:r>
          </a:p>
          <a:p>
            <a:r>
              <a:rPr lang="en-US" sz="2000"/>
              <a:t>Thick crust visibly raised from rock surface</a:t>
            </a:r>
          </a:p>
          <a:p>
            <a:r>
              <a:rPr lang="en-US" sz="2000"/>
              <a:t>Crust may have small blades protruding out</a:t>
            </a:r>
          </a:p>
          <a:p>
            <a:r>
              <a:rPr lang="en-US" sz="2000"/>
              <a:t>Mostly high intertidal, but throughout intertidal zone</a:t>
            </a:r>
            <a:endParaRPr lang="en-CA" sz="2000"/>
          </a:p>
        </p:txBody>
      </p:sp>
      <p:pic>
        <p:nvPicPr>
          <p:cNvPr id="7" name="Picture 6" descr="A close up of a rock&#10;&#10;Description automatically generated">
            <a:extLst>
              <a:ext uri="{FF2B5EF4-FFF2-40B4-BE49-F238E27FC236}">
                <a16:creationId xmlns:a16="http://schemas.microsoft.com/office/drawing/2014/main" id="{AEF86AF9-02AB-CA6D-E2F8-4101924C1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9" r="14149"/>
          <a:stretch/>
        </p:blipFill>
        <p:spPr>
          <a:xfrm rot="16200000">
            <a:off x="3520063" y="2015773"/>
            <a:ext cx="2977016" cy="5445154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DE3A8F7-C6C6-1A3A-A7C9-4C244A80965F}"/>
              </a:ext>
            </a:extLst>
          </p:cNvPr>
          <p:cNvSpPr txBox="1">
            <a:spLocks/>
          </p:cNvSpPr>
          <p:nvPr/>
        </p:nvSpPr>
        <p:spPr>
          <a:xfrm>
            <a:off x="6772423" y="1222450"/>
            <a:ext cx="6377557" cy="2027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Red crust on rock</a:t>
            </a:r>
          </a:p>
          <a:p>
            <a:r>
              <a:rPr lang="en-US" sz="2000" dirty="0"/>
              <a:t>Thin crust, not visibly raised from rock surface</a:t>
            </a:r>
          </a:p>
          <a:p>
            <a:r>
              <a:rPr lang="en-US" sz="2000" dirty="0"/>
              <a:t>Found throughout intertidal zone</a:t>
            </a:r>
            <a:endParaRPr lang="en-CA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B46C95-97FD-8471-58C8-DCBD14CC1297}"/>
              </a:ext>
            </a:extLst>
          </p:cNvPr>
          <p:cNvSpPr/>
          <p:nvPr/>
        </p:nvSpPr>
        <p:spPr>
          <a:xfrm>
            <a:off x="1320035" y="2612571"/>
            <a:ext cx="1546918" cy="2268812"/>
          </a:xfrm>
          <a:custGeom>
            <a:avLst/>
            <a:gdLst>
              <a:gd name="connsiteX0" fmla="*/ 0 w 1546918"/>
              <a:gd name="connsiteY0" fmla="*/ 0 h 2268812"/>
              <a:gd name="connsiteX1" fmla="*/ 206256 w 1546918"/>
              <a:gd name="connsiteY1" fmla="*/ 598142 h 2268812"/>
              <a:gd name="connsiteX2" fmla="*/ 398761 w 1546918"/>
              <a:gd name="connsiteY2" fmla="*/ 1017528 h 2268812"/>
              <a:gd name="connsiteX3" fmla="*/ 735645 w 1546918"/>
              <a:gd name="connsiteY3" fmla="*/ 1436915 h 2268812"/>
              <a:gd name="connsiteX4" fmla="*/ 831898 w 1546918"/>
              <a:gd name="connsiteY4" fmla="*/ 1546918 h 2268812"/>
              <a:gd name="connsiteX5" fmla="*/ 1051904 w 1546918"/>
              <a:gd name="connsiteY5" fmla="*/ 1815050 h 2268812"/>
              <a:gd name="connsiteX6" fmla="*/ 1189408 w 1546918"/>
              <a:gd name="connsiteY6" fmla="*/ 1945679 h 2268812"/>
              <a:gd name="connsiteX7" fmla="*/ 1313161 w 1546918"/>
              <a:gd name="connsiteY7" fmla="*/ 2076307 h 2268812"/>
              <a:gd name="connsiteX8" fmla="*/ 1388788 w 1546918"/>
              <a:gd name="connsiteY8" fmla="*/ 2131309 h 2268812"/>
              <a:gd name="connsiteX9" fmla="*/ 1423164 w 1546918"/>
              <a:gd name="connsiteY9" fmla="*/ 2151934 h 2268812"/>
              <a:gd name="connsiteX10" fmla="*/ 1464415 w 1546918"/>
              <a:gd name="connsiteY10" fmla="*/ 2193185 h 2268812"/>
              <a:gd name="connsiteX11" fmla="*/ 1498791 w 1546918"/>
              <a:gd name="connsiteY11" fmla="*/ 2220686 h 2268812"/>
              <a:gd name="connsiteX12" fmla="*/ 1546918 w 1546918"/>
              <a:gd name="connsiteY12" fmla="*/ 2268812 h 226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6918" h="2268812">
                <a:moveTo>
                  <a:pt x="0" y="0"/>
                </a:moveTo>
                <a:cubicBezTo>
                  <a:pt x="53696" y="241624"/>
                  <a:pt x="17907" y="92813"/>
                  <a:pt x="206256" y="598142"/>
                </a:cubicBezTo>
                <a:cubicBezTo>
                  <a:pt x="246503" y="706122"/>
                  <a:pt x="332329" y="919264"/>
                  <a:pt x="398761" y="1017528"/>
                </a:cubicBezTo>
                <a:cubicBezTo>
                  <a:pt x="460623" y="1109032"/>
                  <a:pt x="639890" y="1325201"/>
                  <a:pt x="735645" y="1436915"/>
                </a:cubicBezTo>
                <a:cubicBezTo>
                  <a:pt x="767353" y="1473908"/>
                  <a:pt x="801870" y="1508548"/>
                  <a:pt x="831898" y="1546918"/>
                </a:cubicBezTo>
                <a:cubicBezTo>
                  <a:pt x="897630" y="1630909"/>
                  <a:pt x="975670" y="1736574"/>
                  <a:pt x="1051904" y="1815050"/>
                </a:cubicBezTo>
                <a:cubicBezTo>
                  <a:pt x="1095955" y="1860397"/>
                  <a:pt x="1144704" y="1900975"/>
                  <a:pt x="1189408" y="1945679"/>
                </a:cubicBezTo>
                <a:cubicBezTo>
                  <a:pt x="1199191" y="1955462"/>
                  <a:pt x="1288019" y="2056193"/>
                  <a:pt x="1313161" y="2076307"/>
                </a:cubicBezTo>
                <a:cubicBezTo>
                  <a:pt x="1351648" y="2107097"/>
                  <a:pt x="1345231" y="2103591"/>
                  <a:pt x="1388788" y="2131309"/>
                </a:cubicBezTo>
                <a:cubicBezTo>
                  <a:pt x="1400062" y="2138483"/>
                  <a:pt x="1412822" y="2143472"/>
                  <a:pt x="1423164" y="2151934"/>
                </a:cubicBezTo>
                <a:cubicBezTo>
                  <a:pt x="1438214" y="2164248"/>
                  <a:pt x="1450026" y="2180104"/>
                  <a:pt x="1464415" y="2193185"/>
                </a:cubicBezTo>
                <a:cubicBezTo>
                  <a:pt x="1475273" y="2203056"/>
                  <a:pt x="1488415" y="2210310"/>
                  <a:pt x="1498791" y="2220686"/>
                </a:cubicBezTo>
                <a:cubicBezTo>
                  <a:pt x="1555948" y="2277843"/>
                  <a:pt x="1500290" y="2237728"/>
                  <a:pt x="1546918" y="2268812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CDE61AB-B9CD-36DD-6BA3-DBBCEFFDCB70}"/>
              </a:ext>
            </a:extLst>
          </p:cNvPr>
          <p:cNvSpPr/>
          <p:nvPr/>
        </p:nvSpPr>
        <p:spPr>
          <a:xfrm rot="7252063">
            <a:off x="2672380" y="4667151"/>
            <a:ext cx="449830" cy="491317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FDBEA6-7191-482B-D5DD-54759FBF3D8E}"/>
              </a:ext>
            </a:extLst>
          </p:cNvPr>
          <p:cNvSpPr/>
          <p:nvPr/>
        </p:nvSpPr>
        <p:spPr>
          <a:xfrm>
            <a:off x="7294574" y="2550695"/>
            <a:ext cx="873149" cy="1285660"/>
          </a:xfrm>
          <a:custGeom>
            <a:avLst/>
            <a:gdLst>
              <a:gd name="connsiteX0" fmla="*/ 873149 w 873149"/>
              <a:gd name="connsiteY0" fmla="*/ 0 h 1285660"/>
              <a:gd name="connsiteX1" fmla="*/ 811272 w 873149"/>
              <a:gd name="connsiteY1" fmla="*/ 357510 h 1285660"/>
              <a:gd name="connsiteX2" fmla="*/ 728770 w 873149"/>
              <a:gd name="connsiteY2" fmla="*/ 563765 h 1285660"/>
              <a:gd name="connsiteX3" fmla="*/ 556890 w 873149"/>
              <a:gd name="connsiteY3" fmla="*/ 880024 h 1285660"/>
              <a:gd name="connsiteX4" fmla="*/ 343759 w 873149"/>
              <a:gd name="connsiteY4" fmla="*/ 1093155 h 1285660"/>
              <a:gd name="connsiteX5" fmla="*/ 130628 w 873149"/>
              <a:gd name="connsiteY5" fmla="*/ 1244409 h 1285660"/>
              <a:gd name="connsiteX6" fmla="*/ 103127 w 873149"/>
              <a:gd name="connsiteY6" fmla="*/ 1258159 h 1285660"/>
              <a:gd name="connsiteX7" fmla="*/ 20625 w 873149"/>
              <a:gd name="connsiteY7" fmla="*/ 1278785 h 1285660"/>
              <a:gd name="connsiteX8" fmla="*/ 0 w 873149"/>
              <a:gd name="connsiteY8" fmla="*/ 1285660 h 128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149" h="1285660">
                <a:moveTo>
                  <a:pt x="873149" y="0"/>
                </a:moveTo>
                <a:cubicBezTo>
                  <a:pt x="852523" y="119170"/>
                  <a:pt x="841277" y="240349"/>
                  <a:pt x="811272" y="357510"/>
                </a:cubicBezTo>
                <a:cubicBezTo>
                  <a:pt x="792901" y="429243"/>
                  <a:pt x="757764" y="495630"/>
                  <a:pt x="728770" y="563765"/>
                </a:cubicBezTo>
                <a:cubicBezTo>
                  <a:pt x="692645" y="648659"/>
                  <a:pt x="603079" y="825437"/>
                  <a:pt x="556890" y="880024"/>
                </a:cubicBezTo>
                <a:cubicBezTo>
                  <a:pt x="476090" y="975515"/>
                  <a:pt x="455509" y="1008012"/>
                  <a:pt x="343759" y="1093155"/>
                </a:cubicBezTo>
                <a:cubicBezTo>
                  <a:pt x="282403" y="1139903"/>
                  <a:pt x="205197" y="1207126"/>
                  <a:pt x="130628" y="1244409"/>
                </a:cubicBezTo>
                <a:cubicBezTo>
                  <a:pt x="121461" y="1248992"/>
                  <a:pt x="112759" y="1254656"/>
                  <a:pt x="103127" y="1258159"/>
                </a:cubicBezTo>
                <a:cubicBezTo>
                  <a:pt x="52590" y="1276536"/>
                  <a:pt x="65180" y="1267647"/>
                  <a:pt x="20625" y="1278785"/>
                </a:cubicBezTo>
                <a:cubicBezTo>
                  <a:pt x="13594" y="1280543"/>
                  <a:pt x="6875" y="1283368"/>
                  <a:pt x="0" y="128566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B3F3321-4DDB-B525-3BEB-55C5A68E4F3A}"/>
              </a:ext>
            </a:extLst>
          </p:cNvPr>
          <p:cNvSpPr/>
          <p:nvPr/>
        </p:nvSpPr>
        <p:spPr>
          <a:xfrm rot="15092321">
            <a:off x="6935422" y="3605645"/>
            <a:ext cx="449830" cy="491317"/>
          </a:xfrm>
          <a:prstGeom prst="triangl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55BA3F-4533-ABDC-F37C-A0A63251A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1" t="20551" r="37117" b="28823"/>
          <a:stretch/>
        </p:blipFill>
        <p:spPr>
          <a:xfrm>
            <a:off x="8689874" y="3249842"/>
            <a:ext cx="2876800" cy="297701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F72286-A8FB-A17F-3476-B7AC95A9E77E}"/>
              </a:ext>
            </a:extLst>
          </p:cNvPr>
          <p:cNvCxnSpPr>
            <a:cxnSpLocks/>
          </p:cNvCxnSpPr>
          <p:nvPr/>
        </p:nvCxnSpPr>
        <p:spPr>
          <a:xfrm flipV="1">
            <a:off x="10315806" y="6006851"/>
            <a:ext cx="1057896" cy="1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625194-9563-1DAD-3A10-3288A0FDAB98}"/>
              </a:ext>
            </a:extLst>
          </p:cNvPr>
          <p:cNvSpPr txBox="1"/>
          <p:nvPr/>
        </p:nvSpPr>
        <p:spPr>
          <a:xfrm>
            <a:off x="8610771" y="2758268"/>
            <a:ext cx="3042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 err="1"/>
              <a:t>Hildenbrandia</a:t>
            </a:r>
            <a:r>
              <a:rPr lang="en-CA" sz="1400" i="1" dirty="0"/>
              <a:t> sp.</a:t>
            </a:r>
            <a:r>
              <a:rPr lang="en-CA" sz="1400" dirty="0"/>
              <a:t> conceptacles under microscope</a:t>
            </a:r>
            <a:endParaRPr lang="en-CA" sz="1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A8D41-D32E-CB70-1663-4F17C745FFF5}"/>
              </a:ext>
            </a:extLst>
          </p:cNvPr>
          <p:cNvSpPr txBox="1"/>
          <p:nvPr/>
        </p:nvSpPr>
        <p:spPr>
          <a:xfrm>
            <a:off x="10375469" y="565814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100 </a:t>
            </a:r>
            <a:r>
              <a:rPr lang="el-GR" b="1" dirty="0">
                <a:latin typeface="Avenir Next LT Pro" panose="020B0504020202020204" pitchFamily="34" charset="0"/>
              </a:rPr>
              <a:t>μ</a:t>
            </a:r>
            <a:r>
              <a:rPr lang="en-CA" b="1" dirty="0">
                <a:latin typeface="Avenir Next LT Pro" panose="020B0504020202020204" pitchFamily="34" charset="0"/>
              </a:rPr>
              <a:t>m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536152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FEB8E2C-52DE-54A1-170D-320943578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3197915" y="1447599"/>
            <a:ext cx="5673026" cy="480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CA67AAB0-2980-D47A-85F8-09FB8E46FB3C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i="1" dirty="0"/>
              <a:t>Nereocystis luetkeana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05057BCD-38C7-570C-8A75-0ECDCA5A00AA}"/>
              </a:ext>
            </a:extLst>
          </p:cNvPr>
          <p:cNvSpPr txBox="1">
            <a:spLocks/>
          </p:cNvSpPr>
          <p:nvPr/>
        </p:nvSpPr>
        <p:spPr>
          <a:xfrm>
            <a:off x="8667752" y="1968011"/>
            <a:ext cx="3428999" cy="40327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Long stipe with </a:t>
            </a:r>
            <a:r>
              <a:rPr lang="en-CA" u="sng" dirty="0"/>
              <a:t>round airbladder</a:t>
            </a:r>
          </a:p>
          <a:p>
            <a:r>
              <a:rPr lang="en-CA" dirty="0"/>
              <a:t>Many smooth blades</a:t>
            </a:r>
          </a:p>
          <a:p>
            <a:r>
              <a:rPr lang="en-CA" dirty="0"/>
              <a:t>Visible holdfast and stipe</a:t>
            </a:r>
          </a:p>
          <a:p>
            <a:r>
              <a:rPr lang="en-CA" dirty="0"/>
              <a:t>No midrib</a:t>
            </a:r>
          </a:p>
          <a:p>
            <a:r>
              <a:rPr lang="en-CA" dirty="0"/>
              <a:t>Low intertidal to subtidal</a:t>
            </a:r>
          </a:p>
          <a:p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1692D0-DE47-AA9B-8775-CC0869EF1A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959824" y="2202039"/>
            <a:ext cx="5647326" cy="33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2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A44DA38-4DEE-F437-B4C8-027517A8B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/>
          <a:stretch/>
        </p:blipFill>
        <p:spPr bwMode="auto">
          <a:xfrm>
            <a:off x="6531737" y="1091535"/>
            <a:ext cx="3428998" cy="40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340CDE7C-BD2A-01DB-C8B3-92B2096B7644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i="1" dirty="0" err="1"/>
              <a:t>Petalonia</a:t>
            </a:r>
            <a:r>
              <a:rPr lang="en-CA" i="1" dirty="0"/>
              <a:t> fascia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5E7B8CA1-54BA-858C-16BB-7540C80D00BB}"/>
              </a:ext>
            </a:extLst>
          </p:cNvPr>
          <p:cNvSpPr txBox="1">
            <a:spLocks/>
          </p:cNvSpPr>
          <p:nvPr/>
        </p:nvSpPr>
        <p:spPr>
          <a:xfrm>
            <a:off x="471488" y="4878183"/>
            <a:ext cx="5616717" cy="39596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Thin, small (&lt;15cm) brown blades</a:t>
            </a:r>
          </a:p>
          <a:p>
            <a:r>
              <a:rPr lang="en-CA" u="sng" dirty="0"/>
              <a:t>Tiny, inconspicuous stipe and holdfast</a:t>
            </a:r>
          </a:p>
          <a:p>
            <a:r>
              <a:rPr lang="en-CA" dirty="0"/>
              <a:t>High to mid intertidal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29B2E8-46EC-159C-D0B1-8CB83B31E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8817" y="1075296"/>
            <a:ext cx="5915025" cy="3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8E4240E4-1B20-F7A9-556D-74461910B75A}"/>
              </a:ext>
            </a:extLst>
          </p:cNvPr>
          <p:cNvSpPr/>
          <p:nvPr/>
        </p:nvSpPr>
        <p:spPr>
          <a:xfrm rot="14477564" flipH="1">
            <a:off x="6301825" y="4150529"/>
            <a:ext cx="134454" cy="2112196"/>
          </a:xfrm>
          <a:prstGeom prst="downArrow">
            <a:avLst>
              <a:gd name="adj1" fmla="val 50000"/>
              <a:gd name="adj2" fmla="val 82030"/>
            </a:avLst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1BE59-8460-1BD9-8C6E-3A096037A14A}"/>
              </a:ext>
            </a:extLst>
          </p:cNvPr>
          <p:cNvSpPr txBox="1"/>
          <p:nvPr/>
        </p:nvSpPr>
        <p:spPr>
          <a:xfrm>
            <a:off x="6531737" y="5183470"/>
            <a:ext cx="34417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dirty="0"/>
              <a:t>© </a:t>
            </a:r>
            <a:r>
              <a:rPr lang="en-CA" b="0" i="0" dirty="0">
                <a:effectLst/>
              </a:rPr>
              <a:t>Bridgette Clarkston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5B057-C7EB-2EB1-C520-FB5D185893B9}"/>
              </a:ext>
            </a:extLst>
          </p:cNvPr>
          <p:cNvSpPr txBox="1"/>
          <p:nvPr/>
        </p:nvSpPr>
        <p:spPr>
          <a:xfrm>
            <a:off x="8221929" y="311020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Juvenile</a:t>
            </a:r>
          </a:p>
        </p:txBody>
      </p:sp>
    </p:spTree>
    <p:extLst>
      <p:ext uri="{BB962C8B-B14F-4D97-AF65-F5344CB8AC3E}">
        <p14:creationId xmlns:p14="http://schemas.microsoft.com/office/powerpoint/2010/main" val="147513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26EE8D33-36C0-7E0C-536D-189B00BF9585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i="1" dirty="0" err="1"/>
              <a:t>Desmarestia</a:t>
            </a:r>
            <a:r>
              <a:rPr lang="en-CA" i="1" dirty="0"/>
              <a:t> </a:t>
            </a:r>
            <a:r>
              <a:rPr lang="en-CA" i="1" dirty="0" err="1"/>
              <a:t>viridis</a:t>
            </a:r>
            <a:endParaRPr lang="en-CA" i="1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88BC5BFA-E81C-F295-37DC-77AC8EDA9C67}"/>
              </a:ext>
            </a:extLst>
          </p:cNvPr>
          <p:cNvSpPr txBox="1">
            <a:spLocks/>
          </p:cNvSpPr>
          <p:nvPr/>
        </p:nvSpPr>
        <p:spPr>
          <a:xfrm>
            <a:off x="7083189" y="1732949"/>
            <a:ext cx="4637324" cy="44904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Feathery brown clumps ~30cm in length</a:t>
            </a:r>
          </a:p>
          <a:p>
            <a:r>
              <a:rPr lang="en-CA"/>
              <a:t>Often has bleached (light green) patches</a:t>
            </a:r>
          </a:p>
          <a:p>
            <a:r>
              <a:rPr lang="en-CA" u="sng"/>
              <a:t>Opposite</a:t>
            </a:r>
            <a:r>
              <a:rPr lang="en-CA"/>
              <a:t> branching pattern </a:t>
            </a:r>
          </a:p>
          <a:p>
            <a:endParaRPr lang="en-CA"/>
          </a:p>
          <a:p>
            <a:endParaRPr lang="en-CA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  <a:p>
            <a:r>
              <a:rPr lang="en-CA"/>
              <a:t>Mid to low intertidal</a:t>
            </a:r>
          </a:p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7C193-A412-E6B6-40E0-34EB85BC4C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16092" y="2627733"/>
            <a:ext cx="4826984" cy="254104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0E2C3B7-CDD0-ECE3-3EFE-E0C6A8BA8B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214690" y="2052225"/>
            <a:ext cx="4801358" cy="36664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508A3C-3A65-48A4-D696-7EA7FAE9F45E}"/>
              </a:ext>
            </a:extLst>
          </p:cNvPr>
          <p:cNvGrpSpPr/>
          <p:nvPr/>
        </p:nvGrpSpPr>
        <p:grpSpPr>
          <a:xfrm>
            <a:off x="9329256" y="4387688"/>
            <a:ext cx="856116" cy="1043025"/>
            <a:chOff x="3912577" y="7957533"/>
            <a:chExt cx="633042" cy="1043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4BFD99-E28F-E8E1-366A-CA2F96F2B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15508" y="8637472"/>
              <a:ext cx="313591" cy="286887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0ADBB90-CE0C-7FD6-23B5-38CE2A6C4992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99" y="7957533"/>
              <a:ext cx="0" cy="1043025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8D268E4-5C69-61AD-4136-FD2BD602F159}"/>
                </a:ext>
              </a:extLst>
            </p:cNvPr>
            <p:cNvCxnSpPr>
              <a:cxnSpLocks/>
            </p:cNvCxnSpPr>
            <p:nvPr/>
          </p:nvCxnSpPr>
          <p:spPr>
            <a:xfrm>
              <a:off x="3912577" y="8130944"/>
              <a:ext cx="313591" cy="286887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E87312-7D55-8865-EF80-46440ECDA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028" y="8652455"/>
              <a:ext cx="313591" cy="286887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D8A5CE-5718-89E4-4742-0A52B2FBB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9097" y="8145927"/>
              <a:ext cx="313591" cy="286887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5421B1-A283-096E-F1EB-2D40DF0D696F}"/>
              </a:ext>
            </a:extLst>
          </p:cNvPr>
          <p:cNvGrpSpPr/>
          <p:nvPr/>
        </p:nvGrpSpPr>
        <p:grpSpPr>
          <a:xfrm>
            <a:off x="10211583" y="4322341"/>
            <a:ext cx="864040" cy="1108372"/>
            <a:chOff x="5501056" y="7892186"/>
            <a:chExt cx="638901" cy="110837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7F34E7D-FDD8-E5DF-47BA-B31E2561B23C}"/>
                </a:ext>
              </a:extLst>
            </p:cNvPr>
            <p:cNvCxnSpPr>
              <a:cxnSpLocks/>
            </p:cNvCxnSpPr>
            <p:nvPr/>
          </p:nvCxnSpPr>
          <p:spPr>
            <a:xfrm>
              <a:off x="5823438" y="7957533"/>
              <a:ext cx="0" cy="1043025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892130-9F40-DDE0-18AD-A8F286489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6366" y="8398714"/>
              <a:ext cx="313591" cy="286887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21083B-0F54-344F-5B75-6CBB61EF94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435" y="7892186"/>
              <a:ext cx="313591" cy="286887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90B55B-7FF6-EDA9-9BCA-D867D54A9293}"/>
                </a:ext>
              </a:extLst>
            </p:cNvPr>
            <p:cNvCxnSpPr>
              <a:cxnSpLocks/>
            </p:cNvCxnSpPr>
            <p:nvPr/>
          </p:nvCxnSpPr>
          <p:spPr>
            <a:xfrm>
              <a:off x="5503987" y="8637472"/>
              <a:ext cx="313591" cy="286887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D182C96-50F9-F754-6DD6-378C06A22CA3}"/>
                </a:ext>
              </a:extLst>
            </p:cNvPr>
            <p:cNvCxnSpPr>
              <a:cxnSpLocks/>
            </p:cNvCxnSpPr>
            <p:nvPr/>
          </p:nvCxnSpPr>
          <p:spPr>
            <a:xfrm>
              <a:off x="5501056" y="8130944"/>
              <a:ext cx="313591" cy="286887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0B6531FB-6DF3-30D6-EB34-E7DEEA234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1993" y="3929668"/>
            <a:ext cx="486858" cy="36000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40DD7974-CA21-3744-92C4-1755681CC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9313" y="3929668"/>
            <a:ext cx="486858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02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B6FE7E-974D-8BF3-565A-F75AD9A790CD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cs typeface="Calibri Light"/>
              </a:rPr>
              <a:t>Desmarestia</a:t>
            </a:r>
            <a:r>
              <a:rPr lang="en-US" i="1" dirty="0">
                <a:cs typeface="Calibri Light"/>
              </a:rPr>
              <a:t> </a:t>
            </a:r>
            <a:r>
              <a:rPr lang="en-US" i="1" dirty="0" err="1">
                <a:cs typeface="Calibri Light"/>
              </a:rPr>
              <a:t>herbacea</a:t>
            </a:r>
            <a:endParaRPr lang="en-US" i="1" dirty="0"/>
          </a:p>
        </p:txBody>
      </p:sp>
      <p:pic>
        <p:nvPicPr>
          <p:cNvPr id="5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DD8FEA16-0FBF-8729-82BC-29D96D89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66128" y="2650807"/>
            <a:ext cx="3905248" cy="2917030"/>
          </a:xfrm>
          <a:prstGeom prst="rect">
            <a:avLst/>
          </a:prstGeom>
        </p:spPr>
      </p:pic>
      <p:pic>
        <p:nvPicPr>
          <p:cNvPr id="6" name="Picture 5" descr="A picture containing rock, ground, rocky&#10;&#10;Description automatically generated">
            <a:extLst>
              <a:ext uri="{FF2B5EF4-FFF2-40B4-BE49-F238E27FC236}">
                <a16:creationId xmlns:a16="http://schemas.microsoft.com/office/drawing/2014/main" id="{77FC745E-0E52-AB7E-7476-313CCD061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" r="-45" b="19578"/>
          <a:stretch/>
        </p:blipFill>
        <p:spPr>
          <a:xfrm rot="5400000">
            <a:off x="12294" y="2191119"/>
            <a:ext cx="5674871" cy="3379341"/>
          </a:xfrm>
          <a:prstGeom prst="rect">
            <a:avLst/>
          </a:prstGeom>
        </p:spPr>
      </p:pic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AFD5BD04-1272-7BCE-F167-49F546B47365}"/>
              </a:ext>
            </a:extLst>
          </p:cNvPr>
          <p:cNvSpPr txBox="1">
            <a:spLocks/>
          </p:cNvSpPr>
          <p:nvPr/>
        </p:nvSpPr>
        <p:spPr>
          <a:xfrm>
            <a:off x="4912586" y="2291049"/>
            <a:ext cx="3888276" cy="37708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Brown, 3+cm wide straplike blades with toothed margins</a:t>
            </a:r>
          </a:p>
          <a:p>
            <a:pPr marL="285750" indent="-285750"/>
            <a:r>
              <a:rPr lang="en-US" dirty="0"/>
              <a:t>Side branches grow off the main branch from a narrow junction, </a:t>
            </a:r>
            <a:r>
              <a:rPr lang="en-US" u="sng" dirty="0"/>
              <a:t>1-2 orders of branching</a:t>
            </a:r>
            <a:endParaRPr lang="en-US" u="sng" dirty="0">
              <a:cs typeface="Calibri"/>
            </a:endParaRPr>
          </a:p>
          <a:p>
            <a:pPr marL="285750" indent="-285750"/>
            <a:r>
              <a:rPr lang="en-US" dirty="0">
                <a:cs typeface="Calibri"/>
              </a:rPr>
              <a:t>A faint midrib is present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intertidal to subtidal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CD6F672-2FCA-2BC1-CA69-AD93EFDB8DF7}"/>
              </a:ext>
            </a:extLst>
          </p:cNvPr>
          <p:cNvSpPr/>
          <p:nvPr/>
        </p:nvSpPr>
        <p:spPr>
          <a:xfrm rot="15300000" flipH="1">
            <a:off x="8826414" y="3360004"/>
            <a:ext cx="240824" cy="1719134"/>
          </a:xfrm>
          <a:prstGeom prst="downArrow">
            <a:avLst>
              <a:gd name="adj1" fmla="val 50000"/>
              <a:gd name="adj2" fmla="val 82030"/>
            </a:avLst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8487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4DCFAB-633F-0138-56C7-B4ED2B986E05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cs typeface="Calibri Light"/>
              </a:rPr>
              <a:t>Desmarestia</a:t>
            </a:r>
            <a:r>
              <a:rPr lang="en-US" i="1" dirty="0">
                <a:cs typeface="Calibri Light"/>
              </a:rPr>
              <a:t> </a:t>
            </a:r>
            <a:r>
              <a:rPr lang="en-US" i="1" dirty="0" err="1">
                <a:cs typeface="Calibri Light"/>
              </a:rPr>
              <a:t>ligulata</a:t>
            </a:r>
            <a:endParaRPr lang="en-US" i="1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EEFCD8ED-BBC7-8461-1270-05265FCBCD2E}"/>
              </a:ext>
            </a:extLst>
          </p:cNvPr>
          <p:cNvSpPr txBox="1">
            <a:spLocks/>
          </p:cNvSpPr>
          <p:nvPr/>
        </p:nvSpPr>
        <p:spPr>
          <a:xfrm>
            <a:off x="6858000" y="1727926"/>
            <a:ext cx="5493874" cy="3402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Brown, 1-2 cm wide straplike blades with toothed margins</a:t>
            </a:r>
          </a:p>
          <a:p>
            <a:pPr marL="285750" indent="-285750"/>
            <a:r>
              <a:rPr lang="en-US" dirty="0"/>
              <a:t>Side branches grow off the main branch from a narrow junction, </a:t>
            </a:r>
            <a:r>
              <a:rPr lang="en-US" u="sng" dirty="0"/>
              <a:t>several orders of branching</a:t>
            </a:r>
            <a:endParaRPr lang="en-US" u="sng" dirty="0">
              <a:cs typeface="Calibri"/>
            </a:endParaRPr>
          </a:p>
          <a:p>
            <a:pPr marL="285750" indent="-285750"/>
            <a:r>
              <a:rPr lang="en-US" dirty="0">
                <a:cs typeface="Calibri"/>
              </a:rPr>
              <a:t>A faint midrib is present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intertidal to subtidal</a:t>
            </a:r>
          </a:p>
        </p:txBody>
      </p:sp>
      <p:pic>
        <p:nvPicPr>
          <p:cNvPr id="8" name="Picture 2" descr="Desmarestia ligulata (Stackhouse) J.V.Lamouroux">
            <a:extLst>
              <a:ext uri="{FF2B5EF4-FFF2-40B4-BE49-F238E27FC236}">
                <a16:creationId xmlns:a16="http://schemas.microsoft.com/office/drawing/2014/main" id="{6844035C-F036-7CA5-E0E5-2A2521CC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3354"/>
            <a:ext cx="6858000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761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793B3AC5-663C-46EF-79B6-A9F132B8CBAF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i="1" dirty="0"/>
              <a:t>Fucus </a:t>
            </a:r>
            <a:r>
              <a:rPr lang="en-CA" sz="3600" i="1" dirty="0" err="1"/>
              <a:t>distichus</a:t>
            </a:r>
            <a:endParaRPr lang="en-CA" sz="3600" i="1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BC1C3C91-57AB-A44E-823B-CD03AF433798}"/>
              </a:ext>
            </a:extLst>
          </p:cNvPr>
          <p:cNvSpPr txBox="1">
            <a:spLocks/>
          </p:cNvSpPr>
          <p:nvPr/>
        </p:nvSpPr>
        <p:spPr>
          <a:xfrm>
            <a:off x="7036062" y="971421"/>
            <a:ext cx="4933025" cy="34135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Brown, dichotomously branched fans with faint midrib</a:t>
            </a:r>
          </a:p>
          <a:p>
            <a:r>
              <a:rPr lang="en-CA" u="sng" dirty="0"/>
              <a:t>Warty, swollen tips</a:t>
            </a:r>
          </a:p>
          <a:p>
            <a:r>
              <a:rPr lang="en-CA" dirty="0"/>
              <a:t>Throughout intertidal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endParaRPr lang="en-CA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63240EE-AF52-BA8C-0BBD-FC4F28491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" b="58"/>
          <a:stretch/>
        </p:blipFill>
        <p:spPr bwMode="auto">
          <a:xfrm>
            <a:off x="0" y="1326058"/>
            <a:ext cx="6858000" cy="45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F3929-FDEA-8689-2166-95FC1A16626B}"/>
              </a:ext>
            </a:extLst>
          </p:cNvPr>
          <p:cNvSpPr txBox="1"/>
          <p:nvPr/>
        </p:nvSpPr>
        <p:spPr>
          <a:xfrm>
            <a:off x="0" y="5327242"/>
            <a:ext cx="1182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>
                <a:solidFill>
                  <a:schemeClr val="bg2"/>
                </a:solidFill>
              </a:rPr>
              <a:t>© Jerry </a:t>
            </a:r>
            <a:r>
              <a:rPr lang="en-CA" sz="1200" err="1">
                <a:solidFill>
                  <a:schemeClr val="bg2"/>
                </a:solidFill>
              </a:rPr>
              <a:t>Kirkhart</a:t>
            </a:r>
            <a:endParaRPr lang="en-CA" sz="1200">
              <a:solidFill>
                <a:schemeClr val="bg2"/>
              </a:solidFill>
            </a:endParaRPr>
          </a:p>
        </p:txBody>
      </p:sp>
      <p:pic>
        <p:nvPicPr>
          <p:cNvPr id="10" name="Picture 9" descr="A picture containing fungus, lichen&#10;&#10;Description automatically generated">
            <a:extLst>
              <a:ext uri="{FF2B5EF4-FFF2-40B4-BE49-F238E27FC236}">
                <a16:creationId xmlns:a16="http://schemas.microsoft.com/office/drawing/2014/main" id="{22BFE9A0-C830-0579-F936-566623A0CA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395" y="3241911"/>
            <a:ext cx="3369299" cy="34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06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A2DA-B29B-14FD-19BC-096C7B3E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i="1" dirty="0" err="1"/>
              <a:t>Elachista</a:t>
            </a:r>
            <a:r>
              <a:rPr lang="en-US" sz="4400" i="1" dirty="0"/>
              <a:t> </a:t>
            </a:r>
            <a:r>
              <a:rPr lang="en-US" sz="4400" i="1" dirty="0" err="1"/>
              <a:t>fucicola</a:t>
            </a:r>
            <a:endParaRPr lang="en-CA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FC82-1CF2-7164-5134-154A3B1BC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5" descr="A picture containing plant&#10;&#10;Description automatically generated">
            <a:extLst>
              <a:ext uri="{FF2B5EF4-FFF2-40B4-BE49-F238E27FC236}">
                <a16:creationId xmlns:a16="http://schemas.microsoft.com/office/drawing/2014/main" id="{952F90B1-6919-D892-37B9-E117FE5B9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1" t="2683" r="29394" b="12571"/>
          <a:stretch/>
        </p:blipFill>
        <p:spPr>
          <a:xfrm>
            <a:off x="838200" y="1656231"/>
            <a:ext cx="4443484" cy="49957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4F38D-0CDE-DDB3-A4D7-6747010E3897}"/>
              </a:ext>
            </a:extLst>
          </p:cNvPr>
          <p:cNvSpPr txBox="1"/>
          <p:nvPr/>
        </p:nvSpPr>
        <p:spPr>
          <a:xfrm>
            <a:off x="5615487" y="3308796"/>
            <a:ext cx="38958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Brown fuzz growing </a:t>
            </a:r>
            <a:r>
              <a:rPr lang="en-US" sz="2800" u="sng" dirty="0"/>
              <a:t>exclusively</a:t>
            </a:r>
            <a:r>
              <a:rPr lang="en-US" sz="2800" dirty="0"/>
              <a:t> on older portions of </a:t>
            </a:r>
            <a:r>
              <a:rPr lang="en-US" sz="2800" i="1" dirty="0"/>
              <a:t>Fucus           </a:t>
            </a:r>
            <a:endParaRPr lang="en-US" sz="28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3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80116F45-D16F-E4A6-F2F0-88BE2EED6782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i="1" dirty="0" err="1"/>
              <a:t>Melanosiphon</a:t>
            </a:r>
            <a:r>
              <a:rPr lang="en-CA" i="1" dirty="0"/>
              <a:t> intestinalis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47E82521-7B08-053C-B684-BD9BE8FCCB09}"/>
              </a:ext>
            </a:extLst>
          </p:cNvPr>
          <p:cNvSpPr txBox="1">
            <a:spLocks/>
          </p:cNvSpPr>
          <p:nvPr/>
        </p:nvSpPr>
        <p:spPr>
          <a:xfrm>
            <a:off x="750628" y="5006365"/>
            <a:ext cx="6107372" cy="41376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Yellow-brown thin (&lt;2mm wide) unbranched twisted tubes</a:t>
            </a:r>
          </a:p>
          <a:p>
            <a:r>
              <a:rPr lang="en-CA" u="sng" dirty="0"/>
              <a:t>No joints </a:t>
            </a:r>
            <a:r>
              <a:rPr lang="en-CA" dirty="0"/>
              <a:t>High intertidal</a:t>
            </a:r>
          </a:p>
        </p:txBody>
      </p:sp>
      <p:pic>
        <p:nvPicPr>
          <p:cNvPr id="8" name="Picture 7" descr="A picture containing fungus, outdoor, hay, pile&#10;&#10;Description automatically generated">
            <a:extLst>
              <a:ext uri="{FF2B5EF4-FFF2-40B4-BE49-F238E27FC236}">
                <a16:creationId xmlns:a16="http://schemas.microsoft.com/office/drawing/2014/main" id="{8E77520E-8188-D3DC-D713-17DC1FA8FE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015590" y="1043354"/>
            <a:ext cx="4473751" cy="546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55AAF-D77A-3D37-E442-5D83512CD9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43354"/>
            <a:ext cx="6858000" cy="39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18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7D7909D8-5D01-DF08-1770-15A544AB5AD7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i="1" dirty="0" err="1"/>
              <a:t>Scytosiphon</a:t>
            </a:r>
            <a:r>
              <a:rPr lang="en-CA" dirty="0"/>
              <a:t> sp.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D07901E-3693-B8A3-1E59-628FF762AD40}"/>
              </a:ext>
            </a:extLst>
          </p:cNvPr>
          <p:cNvSpPr txBox="1">
            <a:spLocks/>
          </p:cNvSpPr>
          <p:nvPr/>
        </p:nvSpPr>
        <p:spPr>
          <a:xfrm>
            <a:off x="3647970" y="2003705"/>
            <a:ext cx="3428999" cy="36424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Brown tubes around ~0.5m long and up to 4mm wide</a:t>
            </a:r>
          </a:p>
          <a:p>
            <a:r>
              <a:rPr lang="en-CA" u="sng" dirty="0"/>
              <a:t>Jointed like sausage links </a:t>
            </a:r>
          </a:p>
          <a:p>
            <a:r>
              <a:rPr lang="en-CA" dirty="0"/>
              <a:t>Mid to low intertidal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0DA1A-4044-A9E5-A42A-B181C79ECC7E}"/>
              </a:ext>
            </a:extLst>
          </p:cNvPr>
          <p:cNvSpPr txBox="1"/>
          <p:nvPr/>
        </p:nvSpPr>
        <p:spPr>
          <a:xfrm>
            <a:off x="2465466" y="5381498"/>
            <a:ext cx="1182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>
                <a:solidFill>
                  <a:schemeClr val="bg2"/>
                </a:solidFill>
              </a:rPr>
              <a:t>© Jerry </a:t>
            </a:r>
            <a:r>
              <a:rPr lang="en-CA" sz="1200" err="1">
                <a:solidFill>
                  <a:schemeClr val="bg2"/>
                </a:solidFill>
              </a:rPr>
              <a:t>Kirkhart</a:t>
            </a:r>
            <a:endParaRPr lang="en-CA" sz="120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629B1-F034-3DC9-500E-535C9D7FA7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467752" y="1091702"/>
            <a:ext cx="6938195" cy="4510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2EBB6-086D-8225-7418-BD6653ED28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9494" y="2131876"/>
            <a:ext cx="3642481" cy="3386139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273E5C5F-DE73-983C-FB0E-F339D87C5F3A}"/>
              </a:ext>
            </a:extLst>
          </p:cNvPr>
          <p:cNvSpPr/>
          <p:nvPr/>
        </p:nvSpPr>
        <p:spPr>
          <a:xfrm rot="5400000">
            <a:off x="2535157" y="2580874"/>
            <a:ext cx="163415" cy="2205420"/>
          </a:xfrm>
          <a:prstGeom prst="downArrow">
            <a:avLst>
              <a:gd name="adj1" fmla="val 50000"/>
              <a:gd name="adj2" fmla="val 82030"/>
            </a:avLst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2F1F29C-F7E3-E4B6-E853-277D961831F0}"/>
              </a:ext>
            </a:extLst>
          </p:cNvPr>
          <p:cNvSpPr/>
          <p:nvPr/>
        </p:nvSpPr>
        <p:spPr>
          <a:xfrm rot="6481325">
            <a:off x="2785783" y="2403752"/>
            <a:ext cx="163415" cy="1738925"/>
          </a:xfrm>
          <a:prstGeom prst="downArrow">
            <a:avLst>
              <a:gd name="adj1" fmla="val 50000"/>
              <a:gd name="adj2" fmla="val 82030"/>
            </a:avLst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562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898606-2860-E7F0-2A60-59FFB8517DCF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591502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cs typeface="Calibri Light"/>
              </a:rPr>
              <a:t>Sargassum </a:t>
            </a:r>
            <a:r>
              <a:rPr lang="en-US" i="1" dirty="0" err="1">
                <a:cs typeface="Calibri Light"/>
              </a:rPr>
              <a:t>muticum</a:t>
            </a:r>
            <a:endParaRPr lang="en-US" i="1" dirty="0"/>
          </a:p>
        </p:txBody>
      </p:sp>
      <p:pic>
        <p:nvPicPr>
          <p:cNvPr id="5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55E8706F-8294-0A7C-1FEC-32352FEF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8" y="1126314"/>
            <a:ext cx="6864172" cy="5070738"/>
          </a:xfrm>
          <a:prstGeom prst="rect">
            <a:avLst/>
          </a:prstGeom>
        </p:spPr>
      </p:pic>
      <p:pic>
        <p:nvPicPr>
          <p:cNvPr id="6" name="Picture 6" descr="A picture containing outdoor, outdoor object&#10;&#10;Description automatically generated">
            <a:extLst>
              <a:ext uri="{FF2B5EF4-FFF2-40B4-BE49-F238E27FC236}">
                <a16:creationId xmlns:a16="http://schemas.microsoft.com/office/drawing/2014/main" id="{89071727-F68E-1FC6-0F42-8AE9CAF61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64" b="26047"/>
          <a:stretch/>
        </p:blipFill>
        <p:spPr>
          <a:xfrm>
            <a:off x="3667125" y="3893344"/>
            <a:ext cx="3190877" cy="2294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C889F-BC97-C8E9-1411-96836D86DEC1}"/>
              </a:ext>
            </a:extLst>
          </p:cNvPr>
          <p:cNvSpPr txBox="1"/>
          <p:nvPr/>
        </p:nvSpPr>
        <p:spPr>
          <a:xfrm>
            <a:off x="7035423" y="2554516"/>
            <a:ext cx="474259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CA" sz="2800" dirty="0"/>
              <a:t>Brown branched strands that can exceed 1m length</a:t>
            </a:r>
            <a:endParaRPr lang="en-CA" sz="28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CA" sz="2800" u="sng" dirty="0">
                <a:cs typeface="Calibri"/>
              </a:rPr>
              <a:t>Numerous round gas bladders and small blades with toothed margins </a:t>
            </a:r>
          </a:p>
          <a:p>
            <a:pPr marL="342900" indent="-342900">
              <a:buFont typeface="Arial"/>
              <a:buChar char="•"/>
            </a:pPr>
            <a:r>
              <a:rPr lang="en-CA" sz="2800" dirty="0">
                <a:cs typeface="Calibri"/>
              </a:rPr>
              <a:t>Low intertidal to subtidal</a:t>
            </a:r>
          </a:p>
        </p:txBody>
      </p:sp>
    </p:spTree>
    <p:extLst>
      <p:ext uri="{BB962C8B-B14F-4D97-AF65-F5344CB8AC3E}">
        <p14:creationId xmlns:p14="http://schemas.microsoft.com/office/powerpoint/2010/main" val="397125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996D92-9204-0039-613A-A02E930DEC7D}"/>
              </a:ext>
            </a:extLst>
          </p:cNvPr>
          <p:cNvSpPr txBox="1">
            <a:spLocks/>
          </p:cNvSpPr>
          <p:nvPr/>
        </p:nvSpPr>
        <p:spPr>
          <a:xfrm>
            <a:off x="471488" y="369605"/>
            <a:ext cx="6939965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i="1" dirty="0" err="1">
                <a:latin typeface="+mn-lt"/>
              </a:rPr>
              <a:t>Chondracanthus</a:t>
            </a:r>
            <a:r>
              <a:rPr lang="en-CA" i="1" dirty="0">
                <a:latin typeface="+mn-lt"/>
              </a:rPr>
              <a:t> </a:t>
            </a:r>
            <a:r>
              <a:rPr lang="en-CA" i="1" dirty="0" err="1">
                <a:latin typeface="+mn-lt"/>
              </a:rPr>
              <a:t>exasperatus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1D66499-7505-0AD1-8BBC-0A1F8CDBA9FF}"/>
              </a:ext>
            </a:extLst>
          </p:cNvPr>
          <p:cNvSpPr txBox="1">
            <a:spLocks/>
          </p:cNvSpPr>
          <p:nvPr/>
        </p:nvSpPr>
        <p:spPr>
          <a:xfrm>
            <a:off x="7058970" y="4165476"/>
            <a:ext cx="6857999" cy="2232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Rubbery blades covered in bumps</a:t>
            </a:r>
          </a:p>
          <a:p>
            <a:r>
              <a:rPr lang="en-US" sz="2000" dirty="0"/>
              <a:t>Bright to dark red</a:t>
            </a:r>
          </a:p>
          <a:p>
            <a:r>
              <a:rPr lang="en-US" sz="2000" dirty="0"/>
              <a:t>Usually &gt;10cm long, up to 100cm</a:t>
            </a:r>
          </a:p>
          <a:p>
            <a:r>
              <a:rPr lang="en-US" sz="2000" dirty="0"/>
              <a:t>Blades arise in clumps</a:t>
            </a:r>
          </a:p>
          <a:p>
            <a:r>
              <a:rPr lang="en-US" sz="2000" b="1" dirty="0"/>
              <a:t>Low intertidal to subtidal</a:t>
            </a:r>
            <a:endParaRPr lang="en-CA" sz="2000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51776E1-96A2-2C57-B1EE-D68621EA4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1528" y="2833882"/>
            <a:ext cx="5205189" cy="33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55377A2-673E-9EA7-AC1D-A3B544607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37386" y="1350341"/>
            <a:ext cx="2570062" cy="281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E76B529-A25A-9714-3395-AF060816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8475136"/>
            <a:ext cx="1543050" cy="486833"/>
          </a:xfrm>
        </p:spPr>
        <p:txBody>
          <a:bodyPr/>
          <a:lstStyle/>
          <a:p>
            <a:fld id="{57584099-8BD8-4095-8F2F-82B59324203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288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9F5F-CC29-94AC-2D26-F7C69F6E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55" y="0"/>
            <a:ext cx="10515600" cy="1325563"/>
          </a:xfrm>
        </p:spPr>
        <p:txBody>
          <a:bodyPr/>
          <a:lstStyle/>
          <a:p>
            <a:r>
              <a:rPr lang="en-CA" i="1" dirty="0" err="1"/>
              <a:t>Mastocarpus</a:t>
            </a:r>
            <a:r>
              <a:rPr lang="en-CA" i="1" dirty="0"/>
              <a:t> sp.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F712A-6F64-78E4-F090-E6B91BF0D313}"/>
              </a:ext>
            </a:extLst>
          </p:cNvPr>
          <p:cNvSpPr txBox="1">
            <a:spLocks/>
          </p:cNvSpPr>
          <p:nvPr/>
        </p:nvSpPr>
        <p:spPr>
          <a:xfrm>
            <a:off x="295203" y="4751329"/>
            <a:ext cx="7114309" cy="42133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Thick rubbery blades covered in bumps</a:t>
            </a:r>
          </a:p>
          <a:p>
            <a:r>
              <a:rPr lang="en-US" sz="2000" dirty="0"/>
              <a:t>Dark red to almost black</a:t>
            </a:r>
          </a:p>
          <a:p>
            <a:r>
              <a:rPr lang="en-US" sz="2000" dirty="0"/>
              <a:t>Blades arise in dense clumps</a:t>
            </a:r>
          </a:p>
          <a:p>
            <a:r>
              <a:rPr lang="en-US" sz="2000" dirty="0"/>
              <a:t>Mostly </a:t>
            </a:r>
            <a:r>
              <a:rPr lang="en-US" sz="2000" b="1" dirty="0"/>
              <a:t>high intertidal, but throughout intertidal zone</a:t>
            </a:r>
            <a:endParaRPr lang="en-CA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E1437-4AA2-DCB7-9D01-583FECC91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1" r="19977" b="225"/>
          <a:stretch/>
        </p:blipFill>
        <p:spPr>
          <a:xfrm>
            <a:off x="6356815" y="1154194"/>
            <a:ext cx="2672524" cy="332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4FEC5-BAB7-E935-015E-00E9F235F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1" t="21088" r="5056" b="17569"/>
          <a:stretch/>
        </p:blipFill>
        <p:spPr>
          <a:xfrm>
            <a:off x="295203" y="1154195"/>
            <a:ext cx="5874327" cy="33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8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1569-2791-656F-A47C-730A94CE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504"/>
            <a:ext cx="10515600" cy="1325563"/>
          </a:xfrm>
        </p:spPr>
        <p:txBody>
          <a:bodyPr/>
          <a:lstStyle/>
          <a:p>
            <a:r>
              <a:rPr lang="en-CA" i="1" dirty="0" err="1"/>
              <a:t>Pyropia</a:t>
            </a:r>
            <a:r>
              <a:rPr lang="en-CA" dirty="0"/>
              <a:t> </a:t>
            </a:r>
            <a:r>
              <a:rPr lang="en-CA" i="0" dirty="0"/>
              <a:t>sp</a:t>
            </a:r>
            <a:r>
              <a:rPr lang="en-CA" i="1" dirty="0"/>
              <a:t>.                          </a:t>
            </a:r>
            <a:r>
              <a:rPr lang="en-CA" i="1" dirty="0" err="1"/>
              <a:t>Wildemania</a:t>
            </a:r>
            <a:r>
              <a:rPr lang="en-CA" i="1" dirty="0"/>
              <a:t> </a:t>
            </a:r>
            <a:r>
              <a:rPr lang="en-CA" i="0" dirty="0"/>
              <a:t>sp.</a:t>
            </a:r>
            <a:endParaRPr lang="en-CA" dirty="0"/>
          </a:p>
        </p:txBody>
      </p:sp>
      <p:pic>
        <p:nvPicPr>
          <p:cNvPr id="4" name="Picture 3" descr="A close-up of some pieces of tape&#10;&#10;Description automatically generated">
            <a:extLst>
              <a:ext uri="{FF2B5EF4-FFF2-40B4-BE49-F238E27FC236}">
                <a16:creationId xmlns:a16="http://schemas.microsoft.com/office/drawing/2014/main" id="{6C410636-8A8B-0C4A-2BA4-74AE2F8A1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6" b="31182"/>
          <a:stretch/>
        </p:blipFill>
        <p:spPr>
          <a:xfrm>
            <a:off x="3244871" y="957423"/>
            <a:ext cx="6201760" cy="248070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6D80A9-AABC-AC4C-F6C7-8950B8822241}"/>
              </a:ext>
            </a:extLst>
          </p:cNvPr>
          <p:cNvCxnSpPr>
            <a:stCxn id="2" idx="0"/>
          </p:cNvCxnSpPr>
          <p:nvPr/>
        </p:nvCxnSpPr>
        <p:spPr>
          <a:xfrm>
            <a:off x="6096000" y="-99504"/>
            <a:ext cx="0" cy="68397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C8EACF9-7405-546A-4C76-79CA4E9C8DFE}"/>
              </a:ext>
            </a:extLst>
          </p:cNvPr>
          <p:cNvSpPr txBox="1">
            <a:spLocks/>
          </p:cNvSpPr>
          <p:nvPr/>
        </p:nvSpPr>
        <p:spPr>
          <a:xfrm>
            <a:off x="207818" y="3570874"/>
            <a:ext cx="4626400" cy="46594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Filmy, very thin dark red to black blade</a:t>
            </a:r>
          </a:p>
          <a:p>
            <a:r>
              <a:rPr lang="en-US" sz="1800" u="sng" dirty="0"/>
              <a:t>Collapses into clumps out of water</a:t>
            </a:r>
          </a:p>
          <a:p>
            <a:r>
              <a:rPr lang="en-US" sz="1800" dirty="0"/>
              <a:t>Found in the mid to high intertidal zone, mostly on the upper half of boulders </a:t>
            </a:r>
            <a:endParaRPr lang="en-CA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95EF1-C9FB-837C-39F4-B04295713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32" t="43486" r="45114" b="24432"/>
          <a:stretch/>
        </p:blipFill>
        <p:spPr>
          <a:xfrm>
            <a:off x="464126" y="954073"/>
            <a:ext cx="2533165" cy="2484054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C42CC81-14D1-8E8E-10F3-BDE54D0E2F22}"/>
              </a:ext>
            </a:extLst>
          </p:cNvPr>
          <p:cNvSpPr txBox="1">
            <a:spLocks/>
          </p:cNvSpPr>
          <p:nvPr/>
        </p:nvSpPr>
        <p:spPr>
          <a:xfrm>
            <a:off x="6345751" y="3570874"/>
            <a:ext cx="4744814" cy="2645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Filmy, very thin scarlet to wine red blade</a:t>
            </a:r>
          </a:p>
          <a:p>
            <a:r>
              <a:rPr lang="en-US" sz="1800" u="sng" dirty="0"/>
              <a:t>Blade longer than wide </a:t>
            </a:r>
            <a:endParaRPr lang="en-US" sz="1800" u="sng" dirty="0">
              <a:cs typeface="Calibri"/>
            </a:endParaRPr>
          </a:p>
          <a:p>
            <a:r>
              <a:rPr lang="en-US" sz="1800" u="sng" dirty="0"/>
              <a:t>Collapses into clumps out of water</a:t>
            </a:r>
          </a:p>
          <a:p>
            <a:r>
              <a:rPr lang="en-US" sz="1800" dirty="0"/>
              <a:t>Found in the mid to low intertidal zone, mostly on low cobble</a:t>
            </a:r>
            <a:endParaRPr lang="en-US" sz="1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253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1FEF-48A7-97C6-C56D-A4AB2A6A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10515600" cy="1325563"/>
          </a:xfrm>
        </p:spPr>
        <p:txBody>
          <a:bodyPr/>
          <a:lstStyle/>
          <a:p>
            <a:r>
              <a:rPr lang="en-CA" i="1" dirty="0"/>
              <a:t>Mazzella splendens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3D73D565-5E43-84F4-EFE4-F32838EF9C03}"/>
              </a:ext>
            </a:extLst>
          </p:cNvPr>
          <p:cNvSpPr txBox="1">
            <a:spLocks/>
          </p:cNvSpPr>
          <p:nvPr/>
        </p:nvSpPr>
        <p:spPr>
          <a:xfrm>
            <a:off x="7610007" y="998800"/>
            <a:ext cx="3300448" cy="3379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Smooth, red blade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Feels </a:t>
            </a:r>
            <a:r>
              <a:rPr lang="en-US" u="sng" dirty="0"/>
              <a:t>“stretchy”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Iridescent blue underwater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Maintains blade shape out of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intertidal to subtidal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F085DE1-BE11-0D98-AC47-B52A42DB4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" t="9284" r="6001" b="8202"/>
          <a:stretch/>
        </p:blipFill>
        <p:spPr bwMode="auto">
          <a:xfrm>
            <a:off x="249381" y="2509057"/>
            <a:ext cx="5712418" cy="393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74DE2-66B0-236E-D7B3-610731CFC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3" t="17641" r="19842" b="16709"/>
          <a:stretch/>
        </p:blipFill>
        <p:spPr>
          <a:xfrm>
            <a:off x="4281055" y="998800"/>
            <a:ext cx="3122011" cy="29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0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18F7E4-C24B-F405-57F0-5A7DFBBE7386}"/>
              </a:ext>
            </a:extLst>
          </p:cNvPr>
          <p:cNvSpPr txBox="1">
            <a:spLocks/>
          </p:cNvSpPr>
          <p:nvPr/>
        </p:nvSpPr>
        <p:spPr>
          <a:xfrm>
            <a:off x="584434" y="507613"/>
            <a:ext cx="5990272" cy="67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0" dirty="0" err="1"/>
              <a:t>Neodilsea</a:t>
            </a:r>
            <a:r>
              <a:rPr lang="en-CA" b="0" dirty="0"/>
              <a:t> borealis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ACDCC09-0B0B-C92C-8C18-AA1A30FF7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21941" r="20597" b="29634"/>
          <a:stretch/>
        </p:blipFill>
        <p:spPr bwMode="auto">
          <a:xfrm>
            <a:off x="584434" y="1485311"/>
            <a:ext cx="3546497" cy="38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4FCFF616-60D9-B383-1DAB-DB08E566AF0B}"/>
              </a:ext>
            </a:extLst>
          </p:cNvPr>
          <p:cNvSpPr txBox="1">
            <a:spLocks/>
          </p:cNvSpPr>
          <p:nvPr/>
        </p:nvSpPr>
        <p:spPr>
          <a:xfrm>
            <a:off x="4398433" y="2190128"/>
            <a:ext cx="4533900" cy="3639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Thin, </a:t>
            </a:r>
            <a:r>
              <a:rPr lang="en-US" b="1" dirty="0"/>
              <a:t>wrinkled</a:t>
            </a:r>
            <a:r>
              <a:rPr lang="en-US" dirty="0"/>
              <a:t> blades</a:t>
            </a:r>
          </a:p>
          <a:p>
            <a:r>
              <a:rPr lang="en-US" dirty="0"/>
              <a:t>No veins or holes</a:t>
            </a:r>
          </a:p>
          <a:p>
            <a:r>
              <a:rPr lang="en-US" dirty="0"/>
              <a:t>Bright red</a:t>
            </a:r>
          </a:p>
          <a:p>
            <a:r>
              <a:rPr lang="en-US" dirty="0"/>
              <a:t>Low intertidal to subtidal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370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720FC5-A1A9-842C-97EA-8EBE214C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9605"/>
            <a:ext cx="5990272" cy="673749"/>
          </a:xfrm>
        </p:spPr>
        <p:txBody>
          <a:bodyPr>
            <a:normAutofit fontScale="90000"/>
          </a:bodyPr>
          <a:lstStyle/>
          <a:p>
            <a:r>
              <a:rPr lang="en-CA" i="1" dirty="0" err="1"/>
              <a:t>Sparlingia</a:t>
            </a:r>
            <a:r>
              <a:rPr lang="en-CA" i="1" dirty="0"/>
              <a:t> </a:t>
            </a:r>
            <a:r>
              <a:rPr lang="en-CA" i="1" dirty="0" err="1"/>
              <a:t>pertusa</a:t>
            </a:r>
            <a:endParaRPr lang="en-CA" i="1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658F16B6-E715-E6C4-D14B-04A25EBBC483}"/>
              </a:ext>
            </a:extLst>
          </p:cNvPr>
          <p:cNvSpPr txBox="1">
            <a:spLocks/>
          </p:cNvSpPr>
          <p:nvPr/>
        </p:nvSpPr>
        <p:spPr>
          <a:xfrm>
            <a:off x="4203789" y="2067820"/>
            <a:ext cx="5642944" cy="3639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Thin blades dotted with round </a:t>
            </a:r>
            <a:r>
              <a:rPr lang="en-US" b="1" dirty="0"/>
              <a:t>holes</a:t>
            </a:r>
          </a:p>
          <a:p>
            <a:r>
              <a:rPr lang="en-US" dirty="0"/>
              <a:t>Bright red</a:t>
            </a:r>
          </a:p>
          <a:p>
            <a:r>
              <a:rPr lang="en-US" dirty="0"/>
              <a:t>Low intertidal to subtidal</a:t>
            </a:r>
            <a:endParaRPr lang="en-CA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56A3DC5-6266-E1FB-23C7-813A38D07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6988" y="1178315"/>
            <a:ext cx="3386137" cy="363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84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355D83-4F66-253D-D03A-580ADCB9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10" y="369606"/>
            <a:ext cx="5591403" cy="417080"/>
          </a:xfrm>
        </p:spPr>
        <p:txBody>
          <a:bodyPr>
            <a:normAutofit fontScale="90000"/>
          </a:bodyPr>
          <a:lstStyle/>
          <a:p>
            <a:r>
              <a:rPr lang="en-CA" i="1" dirty="0" err="1"/>
              <a:t>Polyneura</a:t>
            </a:r>
            <a:r>
              <a:rPr lang="en-CA" i="1" dirty="0"/>
              <a:t> latissima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34557-29D7-97E2-027F-BE0013A59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15896" r="26836" b="14092"/>
          <a:stretch/>
        </p:blipFill>
        <p:spPr>
          <a:xfrm rot="16200000">
            <a:off x="4295626" y="477444"/>
            <a:ext cx="3953934" cy="5166495"/>
          </a:xfrm>
          <a:prstGeom prst="rect">
            <a:avLst/>
          </a:prstGeom>
        </p:spPr>
      </p:pic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563BBC2-30F3-971F-F45A-993924E0FF04}"/>
              </a:ext>
            </a:extLst>
          </p:cNvPr>
          <p:cNvSpPr txBox="1">
            <a:spLocks/>
          </p:cNvSpPr>
          <p:nvPr/>
        </p:nvSpPr>
        <p:spPr>
          <a:xfrm>
            <a:off x="558123" y="5088367"/>
            <a:ext cx="10668757" cy="1769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sz="2400" dirty="0"/>
              <a:t>ight red blade with brittle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/>
              <a:t>Has visible veins </a:t>
            </a:r>
            <a:r>
              <a:rPr lang="en-US" sz="2400" dirty="0"/>
              <a:t>when held up to light (not wrinkles, see p. 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 &lt;10cm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grow in clumps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Found in low to mid intertidal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0A1D46-DBCB-B8D6-49D1-66747491D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02" r="8021" b="24043"/>
          <a:stretch/>
        </p:blipFill>
        <p:spPr>
          <a:xfrm>
            <a:off x="558123" y="1083727"/>
            <a:ext cx="2896276" cy="395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30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782</Words>
  <Application>Microsoft Office PowerPoint</Application>
  <PresentationFormat>Widescreen</PresentationFormat>
  <Paragraphs>155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Aptos Display</vt:lpstr>
      <vt:lpstr>Arial</vt:lpstr>
      <vt:lpstr>Arial,Sans-Serif</vt:lpstr>
      <vt:lpstr>Avenir Next LT Pro</vt:lpstr>
      <vt:lpstr>Calibri</vt:lpstr>
      <vt:lpstr>Calibri Light</vt:lpstr>
      <vt:lpstr>Office Theme</vt:lpstr>
      <vt:lpstr>PowerPoint Presentation</vt:lpstr>
      <vt:lpstr>Mastocarpus crustose               Hildenbrandia sp. </vt:lpstr>
      <vt:lpstr>PowerPoint Presentation</vt:lpstr>
      <vt:lpstr>Mastocarpus sp.</vt:lpstr>
      <vt:lpstr>Pyropia sp.                          Wildemania sp.</vt:lpstr>
      <vt:lpstr>Mazzella splendens</vt:lpstr>
      <vt:lpstr>PowerPoint Presentation</vt:lpstr>
      <vt:lpstr>Sparlingia pertusa</vt:lpstr>
      <vt:lpstr>Polyneura latissima</vt:lpstr>
      <vt:lpstr>Cumathamnion decipiens</vt:lpstr>
      <vt:lpstr>PowerPoint Presentation</vt:lpstr>
      <vt:lpstr>PowerPoint Presentation</vt:lpstr>
      <vt:lpstr>PowerPoint Presentation</vt:lpstr>
      <vt:lpstr>Odonthalia floccosa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Elachista fucicola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Siobhan Schenk</dc:creator>
  <cp:lastModifiedBy>Siobhan Schenk</cp:lastModifiedBy>
  <cp:revision>5</cp:revision>
  <dcterms:created xsi:type="dcterms:W3CDTF">2024-04-16T20:53:29Z</dcterms:created>
  <dcterms:modified xsi:type="dcterms:W3CDTF">2024-04-17T01:47:29Z</dcterms:modified>
</cp:coreProperties>
</file>